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pn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2.xml" ContentType="application/vnd.openxmlformats-officedocument.them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36.jpg" ContentType="image/jpeg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781" r:id="rId5"/>
  </p:sldMasterIdLst>
  <p:notesMasterIdLst>
    <p:notesMasterId r:id="rId25"/>
  </p:notesMasterIdLst>
  <p:handoutMasterIdLst>
    <p:handoutMasterId r:id="rId26"/>
  </p:handoutMasterIdLst>
  <p:sldIdLst>
    <p:sldId id="8780" r:id="rId6"/>
    <p:sldId id="8914" r:id="rId7"/>
    <p:sldId id="8733" r:id="rId8"/>
    <p:sldId id="4240" r:id="rId9"/>
    <p:sldId id="8923" r:id="rId10"/>
    <p:sldId id="4241" r:id="rId11"/>
    <p:sldId id="8917" r:id="rId12"/>
    <p:sldId id="8924" r:id="rId13"/>
    <p:sldId id="8918" r:id="rId14"/>
    <p:sldId id="8919" r:id="rId15"/>
    <p:sldId id="8920" r:id="rId16"/>
    <p:sldId id="8927" r:id="rId17"/>
    <p:sldId id="8929" r:id="rId18"/>
    <p:sldId id="8921" r:id="rId19"/>
    <p:sldId id="8928" r:id="rId20"/>
    <p:sldId id="8925" r:id="rId21"/>
    <p:sldId id="8926" r:id="rId22"/>
    <p:sldId id="8823" r:id="rId23"/>
    <p:sldId id="8930" r:id="rId24"/>
  </p:sldIdLst>
  <p:sldSz cx="12841288" cy="7223125"/>
  <p:notesSz cx="6858000" cy="9144000"/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7141">
          <p15:clr>
            <a:srgbClr val="A4A3A4"/>
          </p15:clr>
        </p15:guide>
        <p15:guide id="3" orient="horz" pos="22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2E2E"/>
    <a:srgbClr val="1B2264"/>
    <a:srgbClr val="F5F7FC"/>
    <a:srgbClr val="219FF9"/>
    <a:srgbClr val="18CE70"/>
    <a:srgbClr val="DCDCDC"/>
    <a:srgbClr val="324DC7"/>
    <a:srgbClr val="E6F5FF"/>
    <a:srgbClr val="269C90"/>
    <a:srgbClr val="AF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C1A8A5-21E6-47E4-99CB-47B0B580139D}" v="26" dt="2026-07-15T21:17:59.656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20" autoAdjust="0"/>
    <p:restoredTop sz="94658" autoAdjust="0"/>
  </p:normalViewPr>
  <p:slideViewPr>
    <p:cSldViewPr snapToGrid="0">
      <p:cViewPr varScale="1">
        <p:scale>
          <a:sx n="74" d="100"/>
          <a:sy n="74" d="100"/>
        </p:scale>
        <p:origin x="1013" y="58"/>
      </p:cViewPr>
      <p:guideLst>
        <p:guide pos="7141"/>
        <p:guide orient="horz" pos="2275"/>
      </p:guideLst>
    </p:cSldViewPr>
  </p:slideViewPr>
  <p:outlineViewPr>
    <p:cViewPr>
      <p:scale>
        <a:sx n="33" d="100"/>
        <a:sy n="33" d="100"/>
      </p:scale>
      <p:origin x="0" y="-512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Gallagher" userId="48441adea52360e6" providerId="LiveId" clId="{F996BA89-6135-4C54-B79C-32F901540B93}"/>
    <pc:docChg chg="undo custSel addSld delSld modSld sldOrd">
      <pc:chgData name="Kevin Gallagher" userId="48441adea52360e6" providerId="LiveId" clId="{F996BA89-6135-4C54-B79C-32F901540B93}" dt="2026-07-15T21:28:42.953" v="1097" actId="14100"/>
      <pc:docMkLst>
        <pc:docMk/>
      </pc:docMkLst>
      <pc:sldChg chg="addSp delSp modSp mod">
        <pc:chgData name="Kevin Gallagher" userId="48441adea52360e6" providerId="LiveId" clId="{F996BA89-6135-4C54-B79C-32F901540B93}" dt="2026-07-15T17:03:45.396" v="859" actId="20577"/>
        <pc:sldMkLst>
          <pc:docMk/>
          <pc:sldMk cId="109489979" sldId="4241"/>
        </pc:sldMkLst>
        <pc:spChg chg="add mod">
          <ac:chgData name="Kevin Gallagher" userId="48441adea52360e6" providerId="LiveId" clId="{F996BA89-6135-4C54-B79C-32F901540B93}" dt="2026-07-15T15:32:28.869" v="791" actId="1076"/>
          <ac:spMkLst>
            <pc:docMk/>
            <pc:sldMk cId="109489979" sldId="4241"/>
            <ac:spMk id="2" creationId="{A0AF0A1B-E2D9-F698-5961-8501C3904D57}"/>
          </ac:spMkLst>
        </pc:spChg>
        <pc:spChg chg="mod">
          <ac:chgData name="Kevin Gallagher" userId="48441adea52360e6" providerId="LiveId" clId="{F996BA89-6135-4C54-B79C-32F901540B93}" dt="2026-07-15T17:03:45.396" v="859" actId="20577"/>
          <ac:spMkLst>
            <pc:docMk/>
            <pc:sldMk cId="109489979" sldId="4241"/>
            <ac:spMk id="5" creationId="{81DBCF3B-2A62-E7CB-9875-46AC3499342A}"/>
          </ac:spMkLst>
        </pc:spChg>
        <pc:spChg chg="del">
          <ac:chgData name="Kevin Gallagher" userId="48441adea52360e6" providerId="LiveId" clId="{F996BA89-6135-4C54-B79C-32F901540B93}" dt="2026-07-15T15:25:42.425" v="730" actId="21"/>
          <ac:spMkLst>
            <pc:docMk/>
            <pc:sldMk cId="109489979" sldId="4241"/>
            <ac:spMk id="7" creationId="{4213109E-BCC8-592B-3178-5F507AB578E8}"/>
          </ac:spMkLst>
        </pc:spChg>
        <pc:spChg chg="mod">
          <ac:chgData name="Kevin Gallagher" userId="48441adea52360e6" providerId="LiveId" clId="{F996BA89-6135-4C54-B79C-32F901540B93}" dt="2026-07-15T15:31:44.858" v="785" actId="255"/>
          <ac:spMkLst>
            <pc:docMk/>
            <pc:sldMk cId="109489979" sldId="4241"/>
            <ac:spMk id="8" creationId="{C7808EAD-55D4-8BA8-EDEA-030D440ADE02}"/>
          </ac:spMkLst>
        </pc:spChg>
        <pc:picChg chg="del">
          <ac:chgData name="Kevin Gallagher" userId="48441adea52360e6" providerId="LiveId" clId="{F996BA89-6135-4C54-B79C-32F901540B93}" dt="2026-07-15T15:25:08.401" v="721" actId="21"/>
          <ac:picMkLst>
            <pc:docMk/>
            <pc:sldMk cId="109489979" sldId="4241"/>
            <ac:picMk id="9" creationId="{987FB31A-30CC-A30E-593B-F901D6B42E15}"/>
          </ac:picMkLst>
        </pc:picChg>
        <pc:picChg chg="mod ord">
          <ac:chgData name="Kevin Gallagher" userId="48441adea52360e6" providerId="LiveId" clId="{F996BA89-6135-4C54-B79C-32F901540B93}" dt="2026-07-15T15:30:57.425" v="777" actId="1076"/>
          <ac:picMkLst>
            <pc:docMk/>
            <pc:sldMk cId="109489979" sldId="4241"/>
            <ac:picMk id="10" creationId="{D31C54C7-F02D-4D2F-4625-8C78FC48A188}"/>
          </ac:picMkLst>
        </pc:picChg>
        <pc:picChg chg="mod">
          <ac:chgData name="Kevin Gallagher" userId="48441adea52360e6" providerId="LiveId" clId="{F996BA89-6135-4C54-B79C-32F901540B93}" dt="2026-07-15T15:32:24.649" v="790" actId="1076"/>
          <ac:picMkLst>
            <pc:docMk/>
            <pc:sldMk cId="109489979" sldId="4241"/>
            <ac:picMk id="12" creationId="{85E7EBB3-7918-7521-359F-E0BB21F033A5}"/>
          </ac:picMkLst>
        </pc:picChg>
        <pc:picChg chg="mod">
          <ac:chgData name="Kevin Gallagher" userId="48441adea52360e6" providerId="LiveId" clId="{F996BA89-6135-4C54-B79C-32F901540B93}" dt="2026-07-15T15:27:43.650" v="751" actId="1076"/>
          <ac:picMkLst>
            <pc:docMk/>
            <pc:sldMk cId="109489979" sldId="4241"/>
            <ac:picMk id="21" creationId="{F0E824EF-E082-2E74-EAE1-BF4FE418E3D7}"/>
          </ac:picMkLst>
        </pc:picChg>
      </pc:sldChg>
      <pc:sldChg chg="modSp mod">
        <pc:chgData name="Kevin Gallagher" userId="48441adea52360e6" providerId="LiveId" clId="{F996BA89-6135-4C54-B79C-32F901540B93}" dt="2026-07-15T15:13:09.080" v="485" actId="20577"/>
        <pc:sldMkLst>
          <pc:docMk/>
          <pc:sldMk cId="2082908023" sldId="8733"/>
        </pc:sldMkLst>
        <pc:spChg chg="mod">
          <ac:chgData name="Kevin Gallagher" userId="48441adea52360e6" providerId="LiveId" clId="{F996BA89-6135-4C54-B79C-32F901540B93}" dt="2026-07-15T15:09:01.521" v="363" actId="20577"/>
          <ac:spMkLst>
            <pc:docMk/>
            <pc:sldMk cId="2082908023" sldId="8733"/>
            <ac:spMk id="6" creationId="{9D5DC46C-E21F-FF35-0A41-18296C7062DD}"/>
          </ac:spMkLst>
        </pc:spChg>
        <pc:spChg chg="mod">
          <ac:chgData name="Kevin Gallagher" userId="48441adea52360e6" providerId="LiveId" clId="{F996BA89-6135-4C54-B79C-32F901540B93}" dt="2026-07-15T15:09:27.998" v="396" actId="20577"/>
          <ac:spMkLst>
            <pc:docMk/>
            <pc:sldMk cId="2082908023" sldId="8733"/>
            <ac:spMk id="7" creationId="{57817947-57E0-3B3D-AA46-3B5B8B52EC98}"/>
          </ac:spMkLst>
        </pc:spChg>
        <pc:spChg chg="mod">
          <ac:chgData name="Kevin Gallagher" userId="48441adea52360e6" providerId="LiveId" clId="{F996BA89-6135-4C54-B79C-32F901540B93}" dt="2026-07-15T15:13:09.080" v="485" actId="20577"/>
          <ac:spMkLst>
            <pc:docMk/>
            <pc:sldMk cId="2082908023" sldId="8733"/>
            <ac:spMk id="8" creationId="{32891E23-D9A1-DECC-B1FC-7A68790248E0}"/>
          </ac:spMkLst>
        </pc:spChg>
      </pc:sldChg>
      <pc:sldChg chg="addSp delSp modSp mod">
        <pc:chgData name="Kevin Gallagher" userId="48441adea52360e6" providerId="LiveId" clId="{F996BA89-6135-4C54-B79C-32F901540B93}" dt="2026-07-15T14:27:57.748" v="123" actId="1076"/>
        <pc:sldMkLst>
          <pc:docMk/>
          <pc:sldMk cId="1790413436" sldId="8914"/>
        </pc:sldMkLst>
        <pc:picChg chg="del">
          <ac:chgData name="Kevin Gallagher" userId="48441adea52360e6" providerId="LiveId" clId="{F996BA89-6135-4C54-B79C-32F901540B93}" dt="2026-07-15T14:27:54.774" v="122" actId="478"/>
          <ac:picMkLst>
            <pc:docMk/>
            <pc:sldMk cId="1790413436" sldId="8914"/>
            <ac:picMk id="3" creationId="{19BF1E9D-44D8-DF16-C658-F9CB92039D3F}"/>
          </ac:picMkLst>
        </pc:picChg>
        <pc:picChg chg="add mod">
          <ac:chgData name="Kevin Gallagher" userId="48441adea52360e6" providerId="LiveId" clId="{F996BA89-6135-4C54-B79C-32F901540B93}" dt="2026-07-15T14:27:57.748" v="123" actId="1076"/>
          <ac:picMkLst>
            <pc:docMk/>
            <pc:sldMk cId="1790413436" sldId="8914"/>
            <ac:picMk id="5" creationId="{DE00B6C2-0693-B1A4-76C8-F5D514481A0D}"/>
          </ac:picMkLst>
        </pc:picChg>
      </pc:sldChg>
      <pc:sldChg chg="modSp mod">
        <pc:chgData name="Kevin Gallagher" userId="48441adea52360e6" providerId="LiveId" clId="{F996BA89-6135-4C54-B79C-32F901540B93}" dt="2026-07-15T17:05:01.457" v="862" actId="115"/>
        <pc:sldMkLst>
          <pc:docMk/>
          <pc:sldMk cId="3324160390" sldId="8917"/>
        </pc:sldMkLst>
        <pc:spChg chg="mod">
          <ac:chgData name="Kevin Gallagher" userId="48441adea52360e6" providerId="LiveId" clId="{F996BA89-6135-4C54-B79C-32F901540B93}" dt="2026-07-15T17:05:01.457" v="862" actId="115"/>
          <ac:spMkLst>
            <pc:docMk/>
            <pc:sldMk cId="3324160390" sldId="8917"/>
            <ac:spMk id="4" creationId="{4D491448-51F9-5104-C1F8-7012331B55B1}"/>
          </ac:spMkLst>
        </pc:spChg>
        <pc:picChg chg="mod">
          <ac:chgData name="Kevin Gallagher" userId="48441adea52360e6" providerId="LiveId" clId="{F996BA89-6135-4C54-B79C-32F901540B93}" dt="2026-07-15T16:02:33.283" v="816" actId="14100"/>
          <ac:picMkLst>
            <pc:docMk/>
            <pc:sldMk cId="3324160390" sldId="8917"/>
            <ac:picMk id="7" creationId="{7CFC851A-508F-A343-8A5A-CE6689EFF3D1}"/>
          </ac:picMkLst>
        </pc:picChg>
      </pc:sldChg>
      <pc:sldChg chg="modSp mod">
        <pc:chgData name="Kevin Gallagher" userId="48441adea52360e6" providerId="LiveId" clId="{F996BA89-6135-4C54-B79C-32F901540B93}" dt="2026-07-15T17:07:08.627" v="889" actId="20577"/>
        <pc:sldMkLst>
          <pc:docMk/>
          <pc:sldMk cId="51767402" sldId="8918"/>
        </pc:sldMkLst>
        <pc:spChg chg="mod">
          <ac:chgData name="Kevin Gallagher" userId="48441adea52360e6" providerId="LiveId" clId="{F996BA89-6135-4C54-B79C-32F901540B93}" dt="2026-07-15T17:07:08.627" v="889" actId="20577"/>
          <ac:spMkLst>
            <pc:docMk/>
            <pc:sldMk cId="51767402" sldId="8918"/>
            <ac:spMk id="6" creationId="{3D13857D-3E80-43B2-8678-F5CD7A7CF2C6}"/>
          </ac:spMkLst>
        </pc:spChg>
      </pc:sldChg>
      <pc:sldChg chg="modSp mod">
        <pc:chgData name="Kevin Gallagher" userId="48441adea52360e6" providerId="LiveId" clId="{F996BA89-6135-4C54-B79C-32F901540B93}" dt="2026-07-15T17:08:02.091" v="921" actId="1076"/>
        <pc:sldMkLst>
          <pc:docMk/>
          <pc:sldMk cId="2323283857" sldId="8919"/>
        </pc:sldMkLst>
        <pc:spChg chg="mod">
          <ac:chgData name="Kevin Gallagher" userId="48441adea52360e6" providerId="LiveId" clId="{F996BA89-6135-4C54-B79C-32F901540B93}" dt="2026-07-15T17:07:52.998" v="917" actId="14100"/>
          <ac:spMkLst>
            <pc:docMk/>
            <pc:sldMk cId="2323283857" sldId="8919"/>
            <ac:spMk id="7" creationId="{33F1324F-D017-51B0-2EE6-640A9430A0B9}"/>
          </ac:spMkLst>
        </pc:spChg>
        <pc:picChg chg="mod">
          <ac:chgData name="Kevin Gallagher" userId="48441adea52360e6" providerId="LiveId" clId="{F996BA89-6135-4C54-B79C-32F901540B93}" dt="2026-07-15T17:08:02.091" v="921" actId="1076"/>
          <ac:picMkLst>
            <pc:docMk/>
            <pc:sldMk cId="2323283857" sldId="8919"/>
            <ac:picMk id="9" creationId="{9346F8C2-D9B3-FD72-6FDE-E0E3B7409E50}"/>
          </ac:picMkLst>
        </pc:picChg>
      </pc:sldChg>
      <pc:sldChg chg="modSp mod">
        <pc:chgData name="Kevin Gallagher" userId="48441adea52360e6" providerId="LiveId" clId="{F996BA89-6135-4C54-B79C-32F901540B93}" dt="2026-07-15T20:39:28.611" v="988" actId="20577"/>
        <pc:sldMkLst>
          <pc:docMk/>
          <pc:sldMk cId="3041223530" sldId="8920"/>
        </pc:sldMkLst>
        <pc:spChg chg="mod">
          <ac:chgData name="Kevin Gallagher" userId="48441adea52360e6" providerId="LiveId" clId="{F996BA89-6135-4C54-B79C-32F901540B93}" dt="2026-07-15T20:39:28.611" v="988" actId="20577"/>
          <ac:spMkLst>
            <pc:docMk/>
            <pc:sldMk cId="3041223530" sldId="8920"/>
            <ac:spMk id="16" creationId="{D7454C6D-C2E2-9173-AC0F-C556F62DF02C}"/>
          </ac:spMkLst>
        </pc:spChg>
        <pc:picChg chg="mod">
          <ac:chgData name="Kevin Gallagher" userId="48441adea52360e6" providerId="LiveId" clId="{F996BA89-6135-4C54-B79C-32F901540B93}" dt="2026-07-15T17:09:16.764" v="940" actId="14100"/>
          <ac:picMkLst>
            <pc:docMk/>
            <pc:sldMk cId="3041223530" sldId="8920"/>
            <ac:picMk id="18" creationId="{6B264889-A49C-2CA0-17BB-B1FC9DE5ECC9}"/>
          </ac:picMkLst>
        </pc:picChg>
      </pc:sldChg>
      <pc:sldChg chg="addSp modSp mod ord">
        <pc:chgData name="Kevin Gallagher" userId="48441adea52360e6" providerId="LiveId" clId="{F996BA89-6135-4C54-B79C-32F901540B93}" dt="2026-07-15T20:45:53.375" v="1048" actId="1076"/>
        <pc:sldMkLst>
          <pc:docMk/>
          <pc:sldMk cId="1996729824" sldId="8921"/>
        </pc:sldMkLst>
        <pc:spChg chg="add mod">
          <ac:chgData name="Kevin Gallagher" userId="48441adea52360e6" providerId="LiveId" clId="{F996BA89-6135-4C54-B79C-32F901540B93}" dt="2026-07-15T20:45:53.375" v="1048" actId="1076"/>
          <ac:spMkLst>
            <pc:docMk/>
            <pc:sldMk cId="1996729824" sldId="8921"/>
            <ac:spMk id="2" creationId="{38B73528-1E6A-A449-C9DA-77C7353137AA}"/>
          </ac:spMkLst>
        </pc:spChg>
        <pc:picChg chg="mod">
          <ac:chgData name="Kevin Gallagher" userId="48441adea52360e6" providerId="LiveId" clId="{F996BA89-6135-4C54-B79C-32F901540B93}" dt="2026-07-15T20:44:49.393" v="1004" actId="1076"/>
          <ac:picMkLst>
            <pc:docMk/>
            <pc:sldMk cId="1996729824" sldId="8921"/>
            <ac:picMk id="4" creationId="{B008CB07-0EAE-4556-A0B3-E7B36DDF1FB2}"/>
          </ac:picMkLst>
        </pc:picChg>
        <pc:picChg chg="mod">
          <ac:chgData name="Kevin Gallagher" userId="48441adea52360e6" providerId="LiveId" clId="{F996BA89-6135-4C54-B79C-32F901540B93}" dt="2026-07-15T20:44:47.718" v="1003" actId="1076"/>
          <ac:picMkLst>
            <pc:docMk/>
            <pc:sldMk cId="1996729824" sldId="8921"/>
            <ac:picMk id="6" creationId="{14D6FBC9-4008-54D2-66E9-D0618168E463}"/>
          </ac:picMkLst>
        </pc:picChg>
        <pc:picChg chg="mod">
          <ac:chgData name="Kevin Gallagher" userId="48441adea52360e6" providerId="LiveId" clId="{F996BA89-6135-4C54-B79C-32F901540B93}" dt="2026-07-15T20:44:55.837" v="1006" actId="1076"/>
          <ac:picMkLst>
            <pc:docMk/>
            <pc:sldMk cId="1996729824" sldId="8921"/>
            <ac:picMk id="8" creationId="{69A21F95-B028-2AD3-2A84-128F08FA03A5}"/>
          </ac:picMkLst>
        </pc:picChg>
        <pc:picChg chg="mod">
          <ac:chgData name="Kevin Gallagher" userId="48441adea52360e6" providerId="LiveId" clId="{F996BA89-6135-4C54-B79C-32F901540B93}" dt="2026-07-15T20:44:53.899" v="1005" actId="1076"/>
          <ac:picMkLst>
            <pc:docMk/>
            <pc:sldMk cId="1996729824" sldId="8921"/>
            <ac:picMk id="10" creationId="{CEAE4E20-1E1A-37AF-9435-E6BD14457DB6}"/>
          </ac:picMkLst>
        </pc:picChg>
      </pc:sldChg>
      <pc:sldChg chg="del">
        <pc:chgData name="Kevin Gallagher" userId="48441adea52360e6" providerId="LiveId" clId="{F996BA89-6135-4C54-B79C-32F901540B93}" dt="2026-07-15T15:39:12.614" v="792" actId="2696"/>
        <pc:sldMkLst>
          <pc:docMk/>
          <pc:sldMk cId="1727172046" sldId="8922"/>
        </pc:sldMkLst>
      </pc:sldChg>
      <pc:sldChg chg="addSp delSp modSp mod setBg">
        <pc:chgData name="Kevin Gallagher" userId="48441adea52360e6" providerId="LiveId" clId="{F996BA89-6135-4C54-B79C-32F901540B93}" dt="2026-07-15T17:03:52.020" v="860" actId="20577"/>
        <pc:sldMkLst>
          <pc:docMk/>
          <pc:sldMk cId="2103136788" sldId="8923"/>
        </pc:sldMkLst>
        <pc:spChg chg="add mod">
          <ac:chgData name="Kevin Gallagher" userId="48441adea52360e6" providerId="LiveId" clId="{F996BA89-6135-4C54-B79C-32F901540B93}" dt="2026-07-15T17:03:52.020" v="860" actId="20577"/>
          <ac:spMkLst>
            <pc:docMk/>
            <pc:sldMk cId="2103136788" sldId="8923"/>
            <ac:spMk id="2" creationId="{9D491DAA-B293-EFA5-4353-8F8AED408C71}"/>
          </ac:spMkLst>
        </pc:spChg>
        <pc:picChg chg="add del">
          <ac:chgData name="Kevin Gallagher" userId="48441adea52360e6" providerId="LiveId" clId="{F996BA89-6135-4C54-B79C-32F901540B93}" dt="2026-07-15T15:16:08.354" v="488" actId="478"/>
          <ac:picMkLst>
            <pc:docMk/>
            <pc:sldMk cId="2103136788" sldId="8923"/>
            <ac:picMk id="13" creationId="{47AEE75A-FC8E-F933-1249-6DBBD8B1FC4C}"/>
          </ac:picMkLst>
        </pc:picChg>
      </pc:sldChg>
      <pc:sldChg chg="modSp mod">
        <pc:chgData name="Kevin Gallagher" userId="48441adea52360e6" providerId="LiveId" clId="{F996BA89-6135-4C54-B79C-32F901540B93}" dt="2026-07-15T17:05:38.974" v="866" actId="115"/>
        <pc:sldMkLst>
          <pc:docMk/>
          <pc:sldMk cId="1497506683" sldId="8924"/>
        </pc:sldMkLst>
        <pc:spChg chg="mod">
          <ac:chgData name="Kevin Gallagher" userId="48441adea52360e6" providerId="LiveId" clId="{F996BA89-6135-4C54-B79C-32F901540B93}" dt="2026-07-15T17:05:38.974" v="866" actId="115"/>
          <ac:spMkLst>
            <pc:docMk/>
            <pc:sldMk cId="1497506683" sldId="8924"/>
            <ac:spMk id="2" creationId="{FF1AA071-C221-0ACD-A687-B53718815F9A}"/>
          </ac:spMkLst>
        </pc:spChg>
        <pc:spChg chg="mod">
          <ac:chgData name="Kevin Gallagher" userId="48441adea52360e6" providerId="LiveId" clId="{F996BA89-6135-4C54-B79C-32F901540B93}" dt="2026-07-15T17:03:01.321" v="851" actId="1076"/>
          <ac:spMkLst>
            <pc:docMk/>
            <pc:sldMk cId="1497506683" sldId="8924"/>
            <ac:spMk id="3" creationId="{D2325323-342A-3016-69BE-1EAB702C0D11}"/>
          </ac:spMkLst>
        </pc:spChg>
        <pc:picChg chg="mod">
          <ac:chgData name="Kevin Gallagher" userId="48441adea52360e6" providerId="LiveId" clId="{F996BA89-6135-4C54-B79C-32F901540B93}" dt="2026-07-15T17:03:06.607" v="853" actId="1076"/>
          <ac:picMkLst>
            <pc:docMk/>
            <pc:sldMk cId="1497506683" sldId="8924"/>
            <ac:picMk id="5" creationId="{909B1DC3-FBD7-AD24-EF1D-5FA6638228C7}"/>
          </ac:picMkLst>
        </pc:picChg>
      </pc:sldChg>
      <pc:sldChg chg="addSp delSp modSp mod">
        <pc:chgData name="Kevin Gallagher" userId="48441adea52360e6" providerId="LiveId" clId="{F996BA89-6135-4C54-B79C-32F901540B93}" dt="2026-07-15T17:14:58.461" v="980" actId="313"/>
        <pc:sldMkLst>
          <pc:docMk/>
          <pc:sldMk cId="3926744913" sldId="8927"/>
        </pc:sldMkLst>
        <pc:spChg chg="add mod">
          <ac:chgData name="Kevin Gallagher" userId="48441adea52360e6" providerId="LiveId" clId="{F996BA89-6135-4C54-B79C-32F901540B93}" dt="2026-07-15T17:14:58.461" v="980" actId="313"/>
          <ac:spMkLst>
            <pc:docMk/>
            <pc:sldMk cId="3926744913" sldId="8927"/>
            <ac:spMk id="2" creationId="{90B38DB4-0149-3E1B-C83E-C4B58D801D1F}"/>
          </ac:spMkLst>
        </pc:spChg>
        <pc:spChg chg="del">
          <ac:chgData name="Kevin Gallagher" userId="48441adea52360e6" providerId="LiveId" clId="{F996BA89-6135-4C54-B79C-32F901540B93}" dt="2026-07-15T17:12:52.360" v="946" actId="478"/>
          <ac:spMkLst>
            <pc:docMk/>
            <pc:sldMk cId="3926744913" sldId="8927"/>
            <ac:spMk id="3" creationId="{F9C3F510-D337-539A-E96F-AE859AF944BB}"/>
          </ac:spMkLst>
        </pc:spChg>
        <pc:spChg chg="del">
          <ac:chgData name="Kevin Gallagher" userId="48441adea52360e6" providerId="LiveId" clId="{F996BA89-6135-4C54-B79C-32F901540B93}" dt="2026-07-15T17:13:04.891" v="948" actId="478"/>
          <ac:spMkLst>
            <pc:docMk/>
            <pc:sldMk cId="3926744913" sldId="8927"/>
            <ac:spMk id="4" creationId="{47DD9AB9-6C52-A699-90E4-1FA811E2961D}"/>
          </ac:spMkLst>
        </pc:spChg>
        <pc:picChg chg="mod">
          <ac:chgData name="Kevin Gallagher" userId="48441adea52360e6" providerId="LiveId" clId="{F996BA89-6135-4C54-B79C-32F901540B93}" dt="2026-07-15T17:13:17.218" v="949" actId="1076"/>
          <ac:picMkLst>
            <pc:docMk/>
            <pc:sldMk cId="3926744913" sldId="8927"/>
            <ac:picMk id="17" creationId="{BB4683A0-E6DB-AF33-E0F6-B11845A4E8C4}"/>
          </ac:picMkLst>
        </pc:picChg>
      </pc:sldChg>
      <pc:sldChg chg="addSp delSp modSp add mod ord">
        <pc:chgData name="Kevin Gallagher" userId="48441adea52360e6" providerId="LiveId" clId="{F996BA89-6135-4C54-B79C-32F901540B93}" dt="2026-07-15T17:24:25.377" v="984"/>
        <pc:sldMkLst>
          <pc:docMk/>
          <pc:sldMk cId="2158573040" sldId="8928"/>
        </pc:sldMkLst>
        <pc:spChg chg="add mod">
          <ac:chgData name="Kevin Gallagher" userId="48441adea52360e6" providerId="LiveId" clId="{F996BA89-6135-4C54-B79C-32F901540B93}" dt="2026-07-15T15:27:09.700" v="749" actId="1076"/>
          <ac:spMkLst>
            <pc:docMk/>
            <pc:sldMk cId="2158573040" sldId="8928"/>
            <ac:spMk id="7" creationId="{05D05F48-43DD-347A-08F2-4202F2BC6534}"/>
          </ac:spMkLst>
        </pc:spChg>
        <pc:picChg chg="add mod">
          <ac:chgData name="Kevin Gallagher" userId="48441adea52360e6" providerId="LiveId" clId="{F996BA89-6135-4C54-B79C-32F901540B93}" dt="2026-07-15T15:27:12.547" v="750" actId="1076"/>
          <ac:picMkLst>
            <pc:docMk/>
            <pc:sldMk cId="2158573040" sldId="8928"/>
            <ac:picMk id="3" creationId="{57AC8F5B-3393-A5F9-3375-A6D012E0706C}"/>
          </ac:picMkLst>
        </pc:picChg>
        <pc:picChg chg="del">
          <ac:chgData name="Kevin Gallagher" userId="48441adea52360e6" providerId="LiveId" clId="{F996BA89-6135-4C54-B79C-32F901540B93}" dt="2026-07-15T15:25:01.892" v="717" actId="478"/>
          <ac:picMkLst>
            <pc:docMk/>
            <pc:sldMk cId="2158573040" sldId="8928"/>
            <ac:picMk id="4" creationId="{3A8012F0-E85A-6D0E-B46C-4B518A16AAA8}"/>
          </ac:picMkLst>
        </pc:picChg>
        <pc:picChg chg="del">
          <ac:chgData name="Kevin Gallagher" userId="48441adea52360e6" providerId="LiveId" clId="{F996BA89-6135-4C54-B79C-32F901540B93}" dt="2026-07-15T15:25:04.018" v="720" actId="478"/>
          <ac:picMkLst>
            <pc:docMk/>
            <pc:sldMk cId="2158573040" sldId="8928"/>
            <ac:picMk id="6" creationId="{366879F3-164E-FCE0-C032-2FD62BC86ABD}"/>
          </ac:picMkLst>
        </pc:picChg>
        <pc:picChg chg="del">
          <ac:chgData name="Kevin Gallagher" userId="48441adea52360e6" providerId="LiveId" clId="{F996BA89-6135-4C54-B79C-32F901540B93}" dt="2026-07-15T15:25:02.658" v="718" actId="478"/>
          <ac:picMkLst>
            <pc:docMk/>
            <pc:sldMk cId="2158573040" sldId="8928"/>
            <ac:picMk id="8" creationId="{EAFFFB99-5040-392E-00ED-06AD0A942BA9}"/>
          </ac:picMkLst>
        </pc:picChg>
        <pc:picChg chg="del">
          <ac:chgData name="Kevin Gallagher" userId="48441adea52360e6" providerId="LiveId" clId="{F996BA89-6135-4C54-B79C-32F901540B93}" dt="2026-07-15T15:25:03.145" v="719" actId="478"/>
          <ac:picMkLst>
            <pc:docMk/>
            <pc:sldMk cId="2158573040" sldId="8928"/>
            <ac:picMk id="10" creationId="{03DFBB41-B0E4-83B2-45E2-9FED74DBB2F7}"/>
          </ac:picMkLst>
        </pc:picChg>
      </pc:sldChg>
      <pc:sldChg chg="addSp modSp new mod">
        <pc:chgData name="Kevin Gallagher" userId="48441adea52360e6" providerId="LiveId" clId="{F996BA89-6135-4C54-B79C-32F901540B93}" dt="2026-07-15T20:42:34.358" v="995" actId="14100"/>
        <pc:sldMkLst>
          <pc:docMk/>
          <pc:sldMk cId="1271503488" sldId="8929"/>
        </pc:sldMkLst>
        <pc:picChg chg="add mod">
          <ac:chgData name="Kevin Gallagher" userId="48441adea52360e6" providerId="LiveId" clId="{F996BA89-6135-4C54-B79C-32F901540B93}" dt="2026-07-15T20:42:34.358" v="995" actId="14100"/>
          <ac:picMkLst>
            <pc:docMk/>
            <pc:sldMk cId="1271503488" sldId="8929"/>
            <ac:picMk id="4" creationId="{62046652-A1F6-7AC1-055B-6C5CD3BFC2C7}"/>
          </ac:picMkLst>
        </pc:picChg>
      </pc:sldChg>
      <pc:sldChg chg="addSp delSp modSp new add del mod">
        <pc:chgData name="Kevin Gallagher" userId="48441adea52360e6" providerId="LiveId" clId="{F996BA89-6135-4C54-B79C-32F901540B93}" dt="2026-07-15T21:28:42.953" v="1097" actId="14100"/>
        <pc:sldMkLst>
          <pc:docMk/>
          <pc:sldMk cId="1543464660" sldId="8930"/>
        </pc:sldMkLst>
        <pc:picChg chg="add mod">
          <ac:chgData name="Kevin Gallagher" userId="48441adea52360e6" providerId="LiveId" clId="{F996BA89-6135-4C54-B79C-32F901540B93}" dt="2026-07-15T21:19:48.025" v="1062" actId="14100"/>
          <ac:picMkLst>
            <pc:docMk/>
            <pc:sldMk cId="1543464660" sldId="8930"/>
            <ac:picMk id="6" creationId="{806608D5-F7DE-2B4F-2699-77578D895C51}"/>
          </ac:picMkLst>
        </pc:picChg>
        <pc:picChg chg="add del mod">
          <ac:chgData name="Kevin Gallagher" userId="48441adea52360e6" providerId="LiveId" clId="{F996BA89-6135-4C54-B79C-32F901540B93}" dt="2026-07-15T21:25:50.331" v="1071" actId="478"/>
          <ac:picMkLst>
            <pc:docMk/>
            <pc:sldMk cId="1543464660" sldId="8930"/>
            <ac:picMk id="8" creationId="{CD74472D-8C16-538A-AB4A-1037350BD065}"/>
          </ac:picMkLst>
        </pc:picChg>
        <pc:picChg chg="add del mod">
          <ac:chgData name="Kevin Gallagher" userId="48441adea52360e6" providerId="LiveId" clId="{F996BA89-6135-4C54-B79C-32F901540B93}" dt="2026-07-15T21:27:09.211" v="1089" actId="478"/>
          <ac:picMkLst>
            <pc:docMk/>
            <pc:sldMk cId="1543464660" sldId="8930"/>
            <ac:picMk id="10" creationId="{81641B93-AF70-6286-7EA9-1AD5DA4A395F}"/>
          </ac:picMkLst>
        </pc:picChg>
        <pc:picChg chg="add del mod">
          <ac:chgData name="Kevin Gallagher" userId="48441adea52360e6" providerId="LiveId" clId="{F996BA89-6135-4C54-B79C-32F901540B93}" dt="2026-07-15T21:27:09.766" v="1090" actId="478"/>
          <ac:picMkLst>
            <pc:docMk/>
            <pc:sldMk cId="1543464660" sldId="8930"/>
            <ac:picMk id="12" creationId="{3A444032-219D-9FA8-D224-EAF4836F3072}"/>
          </ac:picMkLst>
        </pc:picChg>
        <pc:picChg chg="add del mod">
          <ac:chgData name="Kevin Gallagher" userId="48441adea52360e6" providerId="LiveId" clId="{F996BA89-6135-4C54-B79C-32F901540B93}" dt="2026-07-15T21:27:10.364" v="1091" actId="478"/>
          <ac:picMkLst>
            <pc:docMk/>
            <pc:sldMk cId="1543464660" sldId="8930"/>
            <ac:picMk id="14" creationId="{E8FEB330-B2EA-EA6E-78B6-919D0BF0C288}"/>
          </ac:picMkLst>
        </pc:picChg>
        <pc:picChg chg="add del mod">
          <ac:chgData name="Kevin Gallagher" userId="48441adea52360e6" providerId="LiveId" clId="{F996BA89-6135-4C54-B79C-32F901540B93}" dt="2026-07-15T21:27:10.861" v="1092" actId="478"/>
          <ac:picMkLst>
            <pc:docMk/>
            <pc:sldMk cId="1543464660" sldId="8930"/>
            <ac:picMk id="16" creationId="{55AA57EC-60E8-ABFE-4D88-EA1175B21C99}"/>
          </ac:picMkLst>
        </pc:picChg>
        <pc:picChg chg="add mod">
          <ac:chgData name="Kevin Gallagher" userId="48441adea52360e6" providerId="LiveId" clId="{F996BA89-6135-4C54-B79C-32F901540B93}" dt="2026-07-15T21:28:42.953" v="1097" actId="14100"/>
          <ac:picMkLst>
            <pc:docMk/>
            <pc:sldMk cId="1543464660" sldId="8930"/>
            <ac:picMk id="18" creationId="{1A6BFAA2-CE7D-E089-AE76-C30943877CE0}"/>
          </ac:picMkLst>
        </pc:picChg>
      </pc:sldChg>
      <pc:sldChg chg="new del">
        <pc:chgData name="Kevin Gallagher" userId="48441adea52360e6" providerId="LiveId" clId="{F996BA89-6135-4C54-B79C-32F901540B93}" dt="2026-07-15T21:17:52.344" v="1050" actId="680"/>
        <pc:sldMkLst>
          <pc:docMk/>
          <pc:sldMk cId="3022235320" sldId="8930"/>
        </pc:sldMkLst>
      </pc:sldChg>
      <pc:sldChg chg="new add del">
        <pc:chgData name="Kevin Gallagher" userId="48441adea52360e6" providerId="LiveId" clId="{F996BA89-6135-4C54-B79C-32F901540B93}" dt="2026-07-15T21:25:06.317" v="1069" actId="47"/>
        <pc:sldMkLst>
          <pc:docMk/>
          <pc:sldMk cId="47899475" sldId="8931"/>
        </pc:sldMkLst>
      </pc:sldChg>
      <pc:sldChg chg="add del">
        <pc:chgData name="Kevin Gallagher" userId="48441adea52360e6" providerId="LiveId" clId="{F996BA89-6135-4C54-B79C-32F901540B93}" dt="2026-07-15T21:17:59.646" v="1053"/>
        <pc:sldMkLst>
          <pc:docMk/>
          <pc:sldMk cId="2582767098" sldId="893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465AA3-FE8A-A0AE-D5D1-EB53994D00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5E3108-24AA-1F53-C7AD-C1D4504ECE8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AD1BB-9A58-45E3-81CB-7608B3423A5C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D4FAE9-CE48-9160-0A16-AB9D7248A69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3A4739-B172-8DD2-05DE-2F97A4FCFC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E1C16-B555-4192-B983-E45C67647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3851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E9530-38B8-F843-819D-4BB8806AC5D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C07AAF-5286-2F49-88D9-44143AA6E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803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6AF150-6D2A-4DA1-BED8-20A773521B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98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07AAF-5286-2F49-88D9-44143AA6E3D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48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GOOGLE SHEEET???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07AAF-5286-2F49-88D9-44143AA6E3D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03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07AAF-5286-2F49-88D9-44143AA6E3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333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6C07AAF-5286-2F49-88D9-44143AA6E3D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992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8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9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0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1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6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0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1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3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1B3E75-42CE-094D-C393-093707B3241E}"/>
              </a:ext>
            </a:extLst>
          </p:cNvPr>
          <p:cNvSpPr/>
          <p:nvPr userDrawn="1"/>
        </p:nvSpPr>
        <p:spPr>
          <a:xfrm>
            <a:off x="374904" y="356616"/>
            <a:ext cx="12134088" cy="6126480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Picture Placeholder 64">
            <a:extLst>
              <a:ext uri="{FF2B5EF4-FFF2-40B4-BE49-F238E27FC236}">
                <a16:creationId xmlns:a16="http://schemas.microsoft.com/office/drawing/2014/main" id="{CF9DEE11-4542-5079-3052-061B22CA7D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02983" y="356616"/>
            <a:ext cx="6106009" cy="6126480"/>
          </a:xfrm>
          <a:custGeom>
            <a:avLst/>
            <a:gdLst>
              <a:gd name="connsiteX0" fmla="*/ 2401251 w 6108176"/>
              <a:gd name="connsiteY0" fmla="*/ 0 h 6119507"/>
              <a:gd name="connsiteX1" fmla="*/ 3884955 w 6108176"/>
              <a:gd name="connsiteY1" fmla="*/ 0 h 6119507"/>
              <a:gd name="connsiteX2" fmla="*/ 4077766 w 6108176"/>
              <a:gd name="connsiteY2" fmla="*/ 49577 h 6119507"/>
              <a:gd name="connsiteX3" fmla="*/ 6031698 w 6108176"/>
              <a:gd name="connsiteY3" fmla="*/ 1810336 h 6119507"/>
              <a:gd name="connsiteX4" fmla="*/ 6108176 w 6108176"/>
              <a:gd name="connsiteY4" fmla="*/ 2009700 h 6119507"/>
              <a:gd name="connsiteX5" fmla="*/ 6108176 w 6108176"/>
              <a:gd name="connsiteY5" fmla="*/ 4093047 h 6119507"/>
              <a:gd name="connsiteX6" fmla="*/ 6031698 w 6108176"/>
              <a:gd name="connsiteY6" fmla="*/ 4292410 h 6119507"/>
              <a:gd name="connsiteX7" fmla="*/ 4077766 w 6108176"/>
              <a:gd name="connsiteY7" fmla="*/ 6053169 h 6119507"/>
              <a:gd name="connsiteX8" fmla="*/ 3819769 w 6108176"/>
              <a:gd name="connsiteY8" fmla="*/ 6119507 h 6119507"/>
              <a:gd name="connsiteX9" fmla="*/ 2466437 w 6108176"/>
              <a:gd name="connsiteY9" fmla="*/ 6119507 h 6119507"/>
              <a:gd name="connsiteX10" fmla="*/ 2208440 w 6108176"/>
              <a:gd name="connsiteY10" fmla="*/ 6053169 h 6119507"/>
              <a:gd name="connsiteX11" fmla="*/ 0 w 6108176"/>
              <a:gd name="connsiteY11" fmla="*/ 3051373 h 6119507"/>
              <a:gd name="connsiteX12" fmla="*/ 2208440 w 6108176"/>
              <a:gd name="connsiteY12" fmla="*/ 49577 h 61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8176" h="6119507">
                <a:moveTo>
                  <a:pt x="2401251" y="0"/>
                </a:moveTo>
                <a:lnTo>
                  <a:pt x="3884955" y="0"/>
                </a:lnTo>
                <a:lnTo>
                  <a:pt x="4077766" y="49577"/>
                </a:lnTo>
                <a:cubicBezTo>
                  <a:pt x="4957393" y="323170"/>
                  <a:pt x="5671366" y="972752"/>
                  <a:pt x="6031698" y="1810336"/>
                </a:cubicBezTo>
                <a:lnTo>
                  <a:pt x="6108176" y="2009700"/>
                </a:lnTo>
                <a:lnTo>
                  <a:pt x="6108176" y="4093047"/>
                </a:lnTo>
                <a:lnTo>
                  <a:pt x="6031698" y="4292410"/>
                </a:lnTo>
                <a:cubicBezTo>
                  <a:pt x="5671366" y="5129995"/>
                  <a:pt x="4957393" y="5779577"/>
                  <a:pt x="4077766" y="6053169"/>
                </a:cubicBezTo>
                <a:lnTo>
                  <a:pt x="3819769" y="6119507"/>
                </a:lnTo>
                <a:lnTo>
                  <a:pt x="2466437" y="6119507"/>
                </a:lnTo>
                <a:lnTo>
                  <a:pt x="2208440" y="6053169"/>
                </a:lnTo>
                <a:cubicBezTo>
                  <a:pt x="928982" y="5655216"/>
                  <a:pt x="0" y="4461782"/>
                  <a:pt x="0" y="3051373"/>
                </a:cubicBezTo>
                <a:cubicBezTo>
                  <a:pt x="0" y="1640964"/>
                  <a:pt x="928982" y="447530"/>
                  <a:pt x="2208440" y="49577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2"/>
              </a:buClr>
              <a:buSzPts val="2400"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pPr marL="271463" marR="0" lvl="0" indent="-271463" algn="l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ts val="2400"/>
              <a:buFont typeface="Verdana" pitchFamily="34" charset="0"/>
              <a:buChar char="•"/>
              <a:tabLst/>
              <a:defRPr/>
            </a:pPr>
            <a:r>
              <a:rPr lang="en-US"/>
              <a:t>Insert Brand Approved Picture for Cover</a:t>
            </a:r>
            <a:br>
              <a:rPr lang="en-US"/>
            </a:br>
            <a:r>
              <a:rPr lang="en-US"/>
              <a:t>(Square Pictures only)</a:t>
            </a:r>
          </a:p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0C469F6-51BA-B6D1-EF71-473C286546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562" y="1618488"/>
            <a:ext cx="5085400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4257B5A-1B19-3C83-0BEA-0E7433EC2A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3" y="5333781"/>
            <a:ext cx="50854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9" name="Text Placeholder 35">
            <a:extLst>
              <a:ext uri="{FF2B5EF4-FFF2-40B4-BE49-F238E27FC236}">
                <a16:creationId xmlns:a16="http://schemas.microsoft.com/office/drawing/2014/main" id="{95AE3692-2A8E-DC66-24BD-4D77A74D2F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6518" y="6640449"/>
            <a:ext cx="4141787" cy="288925"/>
          </a:xfrm>
          <a:prstGeom prst="rect">
            <a:avLst/>
          </a:prstGeom>
        </p:spPr>
        <p:txBody>
          <a:bodyPr l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866A2E1-F861-4EEC-E944-35C6420FE6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33561" y="851247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7094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Cover Slide 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71B3E75-42CE-094D-C393-093707B3241E}"/>
              </a:ext>
            </a:extLst>
          </p:cNvPr>
          <p:cNvSpPr/>
          <p:nvPr userDrawn="1"/>
        </p:nvSpPr>
        <p:spPr>
          <a:xfrm>
            <a:off x="374904" y="356616"/>
            <a:ext cx="12134088" cy="612648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Picture Placeholder 64">
            <a:extLst>
              <a:ext uri="{FF2B5EF4-FFF2-40B4-BE49-F238E27FC236}">
                <a16:creationId xmlns:a16="http://schemas.microsoft.com/office/drawing/2014/main" id="{CF9DEE11-4542-5079-3052-061B22CA7DB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02983" y="356616"/>
            <a:ext cx="6106009" cy="6126480"/>
          </a:xfrm>
          <a:custGeom>
            <a:avLst/>
            <a:gdLst>
              <a:gd name="connsiteX0" fmla="*/ 2401251 w 6108176"/>
              <a:gd name="connsiteY0" fmla="*/ 0 h 6119507"/>
              <a:gd name="connsiteX1" fmla="*/ 3884955 w 6108176"/>
              <a:gd name="connsiteY1" fmla="*/ 0 h 6119507"/>
              <a:gd name="connsiteX2" fmla="*/ 4077766 w 6108176"/>
              <a:gd name="connsiteY2" fmla="*/ 49577 h 6119507"/>
              <a:gd name="connsiteX3" fmla="*/ 6031698 w 6108176"/>
              <a:gd name="connsiteY3" fmla="*/ 1810336 h 6119507"/>
              <a:gd name="connsiteX4" fmla="*/ 6108176 w 6108176"/>
              <a:gd name="connsiteY4" fmla="*/ 2009700 h 6119507"/>
              <a:gd name="connsiteX5" fmla="*/ 6108176 w 6108176"/>
              <a:gd name="connsiteY5" fmla="*/ 4093047 h 6119507"/>
              <a:gd name="connsiteX6" fmla="*/ 6031698 w 6108176"/>
              <a:gd name="connsiteY6" fmla="*/ 4292410 h 6119507"/>
              <a:gd name="connsiteX7" fmla="*/ 4077766 w 6108176"/>
              <a:gd name="connsiteY7" fmla="*/ 6053169 h 6119507"/>
              <a:gd name="connsiteX8" fmla="*/ 3819769 w 6108176"/>
              <a:gd name="connsiteY8" fmla="*/ 6119507 h 6119507"/>
              <a:gd name="connsiteX9" fmla="*/ 2466437 w 6108176"/>
              <a:gd name="connsiteY9" fmla="*/ 6119507 h 6119507"/>
              <a:gd name="connsiteX10" fmla="*/ 2208440 w 6108176"/>
              <a:gd name="connsiteY10" fmla="*/ 6053169 h 6119507"/>
              <a:gd name="connsiteX11" fmla="*/ 0 w 6108176"/>
              <a:gd name="connsiteY11" fmla="*/ 3051373 h 6119507"/>
              <a:gd name="connsiteX12" fmla="*/ 2208440 w 6108176"/>
              <a:gd name="connsiteY12" fmla="*/ 49577 h 61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8176" h="6119507">
                <a:moveTo>
                  <a:pt x="2401251" y="0"/>
                </a:moveTo>
                <a:lnTo>
                  <a:pt x="3884955" y="0"/>
                </a:lnTo>
                <a:lnTo>
                  <a:pt x="4077766" y="49577"/>
                </a:lnTo>
                <a:cubicBezTo>
                  <a:pt x="4957393" y="323170"/>
                  <a:pt x="5671366" y="972752"/>
                  <a:pt x="6031698" y="1810336"/>
                </a:cubicBezTo>
                <a:lnTo>
                  <a:pt x="6108176" y="2009700"/>
                </a:lnTo>
                <a:lnTo>
                  <a:pt x="6108176" y="4093047"/>
                </a:lnTo>
                <a:lnTo>
                  <a:pt x="6031698" y="4292410"/>
                </a:lnTo>
                <a:cubicBezTo>
                  <a:pt x="5671366" y="5129995"/>
                  <a:pt x="4957393" y="5779577"/>
                  <a:pt x="4077766" y="6053169"/>
                </a:cubicBezTo>
                <a:lnTo>
                  <a:pt x="3819769" y="6119507"/>
                </a:lnTo>
                <a:lnTo>
                  <a:pt x="2466437" y="6119507"/>
                </a:lnTo>
                <a:lnTo>
                  <a:pt x="2208440" y="6053169"/>
                </a:lnTo>
                <a:cubicBezTo>
                  <a:pt x="928982" y="5655216"/>
                  <a:pt x="0" y="4461782"/>
                  <a:pt x="0" y="3051373"/>
                </a:cubicBezTo>
                <a:cubicBezTo>
                  <a:pt x="0" y="1640964"/>
                  <a:pt x="928982" y="447530"/>
                  <a:pt x="2208440" y="4957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marR="0" indent="0" algn="ctr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Tx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pPr marL="271463" marR="0" lvl="0" indent="-271463" algn="l" defTabSz="981075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ts val="2400"/>
              <a:buFont typeface="Verdana" pitchFamily="34" charset="0"/>
              <a:buChar char="•"/>
              <a:tabLst/>
              <a:defRPr/>
            </a:pPr>
            <a:r>
              <a:rPr lang="en-US"/>
              <a:t>Insert Brand Approved Picture for Cover</a:t>
            </a:r>
            <a:br>
              <a:rPr lang="en-US"/>
            </a:br>
            <a:r>
              <a:rPr lang="en-US"/>
              <a:t>(Square Pictures only)</a:t>
            </a:r>
          </a:p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0C469F6-51BA-B6D1-EF71-473C286546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562" y="1618488"/>
            <a:ext cx="5085400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B4257B5A-1B19-3C83-0BEA-0E7433EC2A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3" y="5333781"/>
            <a:ext cx="50854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9" name="Text Placeholder 35">
            <a:extLst>
              <a:ext uri="{FF2B5EF4-FFF2-40B4-BE49-F238E27FC236}">
                <a16:creationId xmlns:a16="http://schemas.microsoft.com/office/drawing/2014/main" id="{95AE3692-2A8E-DC66-24BD-4D77A74D2F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6518" y="6640449"/>
            <a:ext cx="4141787" cy="288925"/>
          </a:xfrm>
          <a:prstGeom prst="rect">
            <a:avLst/>
          </a:prstGeom>
        </p:spPr>
        <p:txBody>
          <a:bodyPr l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F0564D5A-0C28-9345-0189-C32D4194F6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33561" y="851247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00435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990F9E-6131-66CB-4C35-807B9B00C897}"/>
              </a:ext>
            </a:extLst>
          </p:cNvPr>
          <p:cNvSpPr/>
          <p:nvPr userDrawn="1"/>
        </p:nvSpPr>
        <p:spPr>
          <a:xfrm>
            <a:off x="374904" y="356616"/>
            <a:ext cx="12134088" cy="6126480"/>
          </a:xfrm>
          <a:prstGeom prst="rect">
            <a:avLst/>
          </a:prstGeom>
          <a:solidFill>
            <a:schemeClr val="accent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8648BD3-9B9C-4628-A276-8B95584B53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562" y="1618488"/>
            <a:ext cx="5085400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88773F4-7A54-E5E5-39D5-DDCEF1A0DC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3" y="5333781"/>
            <a:ext cx="5085400" cy="5631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8" name="Text Placeholder 35">
            <a:extLst>
              <a:ext uri="{FF2B5EF4-FFF2-40B4-BE49-F238E27FC236}">
                <a16:creationId xmlns:a16="http://schemas.microsoft.com/office/drawing/2014/main" id="{498A8D43-1241-B7C2-A3D8-426C2EB919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6518" y="6640449"/>
            <a:ext cx="4141787" cy="288925"/>
          </a:xfrm>
          <a:prstGeom prst="rect">
            <a:avLst/>
          </a:prstGeom>
        </p:spPr>
        <p:txBody>
          <a:bodyPr lIns="0" t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F86CD92-41CF-E1A0-FB99-2D37A811A0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33561" y="851247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38222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Cover Slide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B990F9E-6131-66CB-4C35-807B9B00C897}"/>
              </a:ext>
            </a:extLst>
          </p:cNvPr>
          <p:cNvSpPr/>
          <p:nvPr userDrawn="1"/>
        </p:nvSpPr>
        <p:spPr>
          <a:xfrm>
            <a:off x="374904" y="356616"/>
            <a:ext cx="12134088" cy="612648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8648BD3-9B9C-4628-A276-8B95584B53C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562" y="1618488"/>
            <a:ext cx="5085400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88773F4-7A54-E5E5-39D5-DDCEF1A0DC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3" y="5333781"/>
            <a:ext cx="5085400" cy="56312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8" name="Text Placeholder 35">
            <a:extLst>
              <a:ext uri="{FF2B5EF4-FFF2-40B4-BE49-F238E27FC236}">
                <a16:creationId xmlns:a16="http://schemas.microsoft.com/office/drawing/2014/main" id="{498A8D43-1241-B7C2-A3D8-426C2EB919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6518" y="6640449"/>
            <a:ext cx="4141787" cy="288925"/>
          </a:xfrm>
          <a:prstGeom prst="rect">
            <a:avLst/>
          </a:prstGeom>
        </p:spPr>
        <p:txBody>
          <a:bodyPr lIns="0" t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F4B5E86-DACF-F608-62A1-488CE2192A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33561" y="851247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03090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A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AE16F38-387C-CC2C-1A30-E5C73388827D}"/>
              </a:ext>
            </a:extLst>
          </p:cNvPr>
          <p:cNvSpPr txBox="1"/>
          <p:nvPr userDrawn="1"/>
        </p:nvSpPr>
        <p:spPr>
          <a:xfrm flipH="1" flipV="1">
            <a:off x="-565" y="-4233"/>
            <a:ext cx="12842417" cy="7231591"/>
          </a:xfrm>
          <a:custGeom>
            <a:avLst/>
            <a:gdLst>
              <a:gd name="connsiteX0" fmla="*/ 9919979 w 12842417"/>
              <a:gd name="connsiteY0" fmla="*/ 7231591 h 7231591"/>
              <a:gd name="connsiteX1" fmla="*/ 6471815 w 12842417"/>
              <a:gd name="connsiteY1" fmla="*/ 7228769 h 7231591"/>
              <a:gd name="connsiteX2" fmla="*/ 0 w 12842417"/>
              <a:gd name="connsiteY2" fmla="*/ 7228769 h 7231591"/>
              <a:gd name="connsiteX3" fmla="*/ 0 w 12842417"/>
              <a:gd name="connsiteY3" fmla="*/ 4447140 h 7231591"/>
              <a:gd name="connsiteX4" fmla="*/ 2921311 w 12842417"/>
              <a:gd name="connsiteY4" fmla="*/ 0 h 7231591"/>
              <a:gd name="connsiteX5" fmla="*/ 6369477 w 12842417"/>
              <a:gd name="connsiteY5" fmla="*/ 2822 h 7231591"/>
              <a:gd name="connsiteX6" fmla="*/ 12842417 w 12842417"/>
              <a:gd name="connsiteY6" fmla="*/ 2822 h 7231591"/>
              <a:gd name="connsiteX7" fmla="*/ 12842417 w 12842417"/>
              <a:gd name="connsiteY7" fmla="*/ 2782735 h 723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2417" h="7231591">
                <a:moveTo>
                  <a:pt x="9919979" y="7231591"/>
                </a:moveTo>
                <a:lnTo>
                  <a:pt x="6471815" y="7228769"/>
                </a:lnTo>
                <a:lnTo>
                  <a:pt x="0" y="7228769"/>
                </a:lnTo>
                <a:lnTo>
                  <a:pt x="0" y="4447140"/>
                </a:lnTo>
                <a:lnTo>
                  <a:pt x="2921311" y="0"/>
                </a:lnTo>
                <a:lnTo>
                  <a:pt x="6369477" y="2822"/>
                </a:lnTo>
                <a:lnTo>
                  <a:pt x="12842417" y="2822"/>
                </a:lnTo>
                <a:lnTo>
                  <a:pt x="12842417" y="2782735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182880" lvl="1" indent="-18288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548640" lvl="2" indent="-182880" fontAlgn="base">
              <a:lnSpc>
                <a:spcPct val="110000"/>
              </a:lnSpc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Proxima Nova Rg" panose="02000506030000020004" pitchFamily="50" charset="0"/>
              <a:buChar char="-"/>
              <a:defRPr sz="1400">
                <a:latin typeface="Arial" panose="020B0604020202020204" pitchFamily="34" charset="0"/>
              </a:defRPr>
            </a:lvl3pPr>
            <a:lvl4pPr marL="822960" lvl="3" indent="-18288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Marlett" pitchFamily="2" charset="2"/>
              <a:buChar char=""/>
              <a:defRPr sz="1400">
                <a:latin typeface="Arial" panose="020B0604020202020204" pitchFamily="34" charset="0"/>
              </a:defRPr>
            </a:lvl4pPr>
            <a:lvl5pPr marL="1097280" lvl="4" indent="-18288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Verdana" panose="020B0604030504040204" pitchFamily="34" charset="0"/>
              <a:buChar char="-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9" name="Subtitle 21">
            <a:extLst>
              <a:ext uri="{FF2B5EF4-FFF2-40B4-BE49-F238E27FC236}">
                <a16:creationId xmlns:a16="http://schemas.microsoft.com/office/drawing/2014/main" id="{FCA73FFC-DD7E-6C57-9B54-80B76623D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62" y="4673392"/>
            <a:ext cx="9144000" cy="36576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990A6EA-5CB9-AC5C-29B3-D74648AE5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2" y="4009386"/>
            <a:ext cx="9144000" cy="640080"/>
          </a:xfrm>
        </p:spPr>
        <p:txBody>
          <a:bodyPr anchor="b"/>
          <a:lstStyle>
            <a:lvl1pPr marL="0" indent="0">
              <a:buNone/>
              <a:defRPr sz="4600"/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B0266881-1E8B-8BF7-4C23-26F23A4E70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3562" y="6078093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795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Cover Slide Ang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AE16F38-387C-CC2C-1A30-E5C73388827D}"/>
              </a:ext>
            </a:extLst>
          </p:cNvPr>
          <p:cNvSpPr txBox="1"/>
          <p:nvPr userDrawn="1"/>
        </p:nvSpPr>
        <p:spPr>
          <a:xfrm flipH="1" flipV="1">
            <a:off x="-565" y="-4233"/>
            <a:ext cx="12842417" cy="7231591"/>
          </a:xfrm>
          <a:custGeom>
            <a:avLst/>
            <a:gdLst>
              <a:gd name="connsiteX0" fmla="*/ 9919979 w 12842417"/>
              <a:gd name="connsiteY0" fmla="*/ 7231591 h 7231591"/>
              <a:gd name="connsiteX1" fmla="*/ 6471815 w 12842417"/>
              <a:gd name="connsiteY1" fmla="*/ 7228769 h 7231591"/>
              <a:gd name="connsiteX2" fmla="*/ 0 w 12842417"/>
              <a:gd name="connsiteY2" fmla="*/ 7228769 h 7231591"/>
              <a:gd name="connsiteX3" fmla="*/ 0 w 12842417"/>
              <a:gd name="connsiteY3" fmla="*/ 4447140 h 7231591"/>
              <a:gd name="connsiteX4" fmla="*/ 2921311 w 12842417"/>
              <a:gd name="connsiteY4" fmla="*/ 0 h 7231591"/>
              <a:gd name="connsiteX5" fmla="*/ 6369477 w 12842417"/>
              <a:gd name="connsiteY5" fmla="*/ 2822 h 7231591"/>
              <a:gd name="connsiteX6" fmla="*/ 12842417 w 12842417"/>
              <a:gd name="connsiteY6" fmla="*/ 2822 h 7231591"/>
              <a:gd name="connsiteX7" fmla="*/ 12842417 w 12842417"/>
              <a:gd name="connsiteY7" fmla="*/ 2782735 h 723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2417" h="7231591">
                <a:moveTo>
                  <a:pt x="9919979" y="7231591"/>
                </a:moveTo>
                <a:lnTo>
                  <a:pt x="6471815" y="7228769"/>
                </a:lnTo>
                <a:lnTo>
                  <a:pt x="0" y="7228769"/>
                </a:lnTo>
                <a:lnTo>
                  <a:pt x="0" y="4447140"/>
                </a:lnTo>
                <a:lnTo>
                  <a:pt x="2921311" y="0"/>
                </a:lnTo>
                <a:lnTo>
                  <a:pt x="6369477" y="2822"/>
                </a:lnTo>
                <a:lnTo>
                  <a:pt x="12842417" y="2822"/>
                </a:lnTo>
                <a:lnTo>
                  <a:pt x="12842417" y="2782735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182880" lvl="1" indent="-18288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548640" lvl="2" indent="-182880" fontAlgn="base">
              <a:lnSpc>
                <a:spcPct val="110000"/>
              </a:lnSpc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Proxima Nova Rg" panose="02000506030000020004" pitchFamily="50" charset="0"/>
              <a:buChar char="-"/>
              <a:defRPr sz="1400">
                <a:latin typeface="Arial" panose="020B0604020202020204" pitchFamily="34" charset="0"/>
              </a:defRPr>
            </a:lvl3pPr>
            <a:lvl4pPr marL="822960" lvl="3" indent="-18288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Marlett" pitchFamily="2" charset="2"/>
              <a:buChar char=""/>
              <a:defRPr sz="1400">
                <a:latin typeface="Arial" panose="020B0604020202020204" pitchFamily="34" charset="0"/>
              </a:defRPr>
            </a:lvl4pPr>
            <a:lvl5pPr marL="1097280" lvl="4" indent="-18288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Verdana" panose="020B0604030504040204" pitchFamily="34" charset="0"/>
              <a:buChar char="-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9" name="Subtitle 21">
            <a:extLst>
              <a:ext uri="{FF2B5EF4-FFF2-40B4-BE49-F238E27FC236}">
                <a16:creationId xmlns:a16="http://schemas.microsoft.com/office/drawing/2014/main" id="{FCA73FFC-DD7E-6C57-9B54-80B76623D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62" y="4673392"/>
            <a:ext cx="9144000" cy="36576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990A6EA-5CB9-AC5C-29B3-D74648AE5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2" y="4009386"/>
            <a:ext cx="9144000" cy="640080"/>
          </a:xfrm>
        </p:spPr>
        <p:txBody>
          <a:bodyPr anchor="b"/>
          <a:lstStyle>
            <a:lvl1pPr marL="0" indent="0">
              <a:buNone/>
              <a:defRPr sz="4600"/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E4D7BDEB-F759-A8B9-597E-2004A96501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3562" y="6078093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712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Angle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1D4264A4-BD1E-1EA4-44AD-86506A580D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65" y="0"/>
            <a:ext cx="9247642" cy="5268686"/>
          </a:xfrm>
          <a:prstGeom prst="rect">
            <a:avLst/>
          </a:prstGeom>
        </p:spPr>
      </p:pic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id="{5858E56D-6023-B807-3414-75A70770A5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04652" y="1110343"/>
            <a:ext cx="10736636" cy="61170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E16F38-387C-CC2C-1A30-E5C73388827D}"/>
              </a:ext>
            </a:extLst>
          </p:cNvPr>
          <p:cNvSpPr txBox="1"/>
          <p:nvPr userDrawn="1"/>
        </p:nvSpPr>
        <p:spPr>
          <a:xfrm flipH="1" flipV="1">
            <a:off x="-565" y="-4233"/>
            <a:ext cx="12842417" cy="7231591"/>
          </a:xfrm>
          <a:custGeom>
            <a:avLst/>
            <a:gdLst>
              <a:gd name="connsiteX0" fmla="*/ 9919979 w 12842417"/>
              <a:gd name="connsiteY0" fmla="*/ 7231591 h 7231591"/>
              <a:gd name="connsiteX1" fmla="*/ 6471815 w 12842417"/>
              <a:gd name="connsiteY1" fmla="*/ 7228769 h 7231591"/>
              <a:gd name="connsiteX2" fmla="*/ 0 w 12842417"/>
              <a:gd name="connsiteY2" fmla="*/ 7228769 h 7231591"/>
              <a:gd name="connsiteX3" fmla="*/ 0 w 12842417"/>
              <a:gd name="connsiteY3" fmla="*/ 4447140 h 7231591"/>
              <a:gd name="connsiteX4" fmla="*/ 2921311 w 12842417"/>
              <a:gd name="connsiteY4" fmla="*/ 0 h 7231591"/>
              <a:gd name="connsiteX5" fmla="*/ 6369477 w 12842417"/>
              <a:gd name="connsiteY5" fmla="*/ 2822 h 7231591"/>
              <a:gd name="connsiteX6" fmla="*/ 12842417 w 12842417"/>
              <a:gd name="connsiteY6" fmla="*/ 2822 h 7231591"/>
              <a:gd name="connsiteX7" fmla="*/ 12842417 w 12842417"/>
              <a:gd name="connsiteY7" fmla="*/ 2782735 h 723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2417" h="7231591">
                <a:moveTo>
                  <a:pt x="9919979" y="7231591"/>
                </a:moveTo>
                <a:lnTo>
                  <a:pt x="6471815" y="7228769"/>
                </a:lnTo>
                <a:lnTo>
                  <a:pt x="0" y="7228769"/>
                </a:lnTo>
                <a:lnTo>
                  <a:pt x="0" y="4447140"/>
                </a:lnTo>
                <a:lnTo>
                  <a:pt x="2921311" y="0"/>
                </a:lnTo>
                <a:lnTo>
                  <a:pt x="6369477" y="2822"/>
                </a:lnTo>
                <a:lnTo>
                  <a:pt x="12842417" y="2822"/>
                </a:lnTo>
                <a:lnTo>
                  <a:pt x="12842417" y="2782735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182880" lvl="1" indent="-18288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548640" lvl="2" indent="-182880" fontAlgn="base">
              <a:lnSpc>
                <a:spcPct val="110000"/>
              </a:lnSpc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Proxima Nova Rg" panose="02000506030000020004" pitchFamily="50" charset="0"/>
              <a:buChar char="-"/>
              <a:defRPr sz="1400">
                <a:latin typeface="Arial" panose="020B0604020202020204" pitchFamily="34" charset="0"/>
              </a:defRPr>
            </a:lvl3pPr>
            <a:lvl4pPr marL="822960" lvl="3" indent="-18288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Marlett" pitchFamily="2" charset="2"/>
              <a:buChar char=""/>
              <a:defRPr sz="1400">
                <a:latin typeface="Arial" panose="020B0604020202020204" pitchFamily="34" charset="0"/>
              </a:defRPr>
            </a:lvl4pPr>
            <a:lvl5pPr marL="1097280" lvl="4" indent="-18288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Verdana" panose="020B0604030504040204" pitchFamily="34" charset="0"/>
              <a:buChar char="-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9" name="Subtitle 21">
            <a:extLst>
              <a:ext uri="{FF2B5EF4-FFF2-40B4-BE49-F238E27FC236}">
                <a16:creationId xmlns:a16="http://schemas.microsoft.com/office/drawing/2014/main" id="{FCA73FFC-DD7E-6C57-9B54-80B76623D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62" y="4673392"/>
            <a:ext cx="9144000" cy="36576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990A6EA-5CB9-AC5C-29B3-D74648AE5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2" y="4009386"/>
            <a:ext cx="9144000" cy="640080"/>
          </a:xfrm>
        </p:spPr>
        <p:txBody>
          <a:bodyPr anchor="b"/>
          <a:lstStyle>
            <a:lvl1pPr marL="0" indent="0">
              <a:buNone/>
              <a:defRPr sz="4600"/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32452754-31E0-3D69-FBE9-84D76D9962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3562" y="6078093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787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Angle Icon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CBF6520-FFDA-F60B-58F6-6D1800C3B062}"/>
              </a:ext>
            </a:extLst>
          </p:cNvPr>
          <p:cNvGrpSpPr/>
          <p:nvPr userDrawn="1"/>
        </p:nvGrpSpPr>
        <p:grpSpPr>
          <a:xfrm>
            <a:off x="-1" y="-79"/>
            <a:ext cx="12841288" cy="7223283"/>
            <a:chOff x="0" y="-317"/>
            <a:chExt cx="12841288" cy="722328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41ED440-64F2-ED60-59DE-64CC6A7BDA0B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-317"/>
              <a:ext cx="6421209" cy="361188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C77AE41-427C-6007-5415-5D310126311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20079" y="-317"/>
              <a:ext cx="6421209" cy="36118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BFAD7CD-0B55-02BA-2B39-EDF2608D7A66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3611086"/>
              <a:ext cx="6421209" cy="361188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5E3EF90-72E4-6828-0CC9-9EDE3CDAFD04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20079" y="3611086"/>
              <a:ext cx="6421209" cy="361188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AE16F38-387C-CC2C-1A30-E5C73388827D}"/>
              </a:ext>
            </a:extLst>
          </p:cNvPr>
          <p:cNvSpPr txBox="1"/>
          <p:nvPr userDrawn="1"/>
        </p:nvSpPr>
        <p:spPr>
          <a:xfrm flipH="1" flipV="1">
            <a:off x="-565" y="-4233"/>
            <a:ext cx="12842417" cy="7231591"/>
          </a:xfrm>
          <a:custGeom>
            <a:avLst/>
            <a:gdLst>
              <a:gd name="connsiteX0" fmla="*/ 9919979 w 12842417"/>
              <a:gd name="connsiteY0" fmla="*/ 7231591 h 7231591"/>
              <a:gd name="connsiteX1" fmla="*/ 6471815 w 12842417"/>
              <a:gd name="connsiteY1" fmla="*/ 7228769 h 7231591"/>
              <a:gd name="connsiteX2" fmla="*/ 0 w 12842417"/>
              <a:gd name="connsiteY2" fmla="*/ 7228769 h 7231591"/>
              <a:gd name="connsiteX3" fmla="*/ 0 w 12842417"/>
              <a:gd name="connsiteY3" fmla="*/ 4447140 h 7231591"/>
              <a:gd name="connsiteX4" fmla="*/ 2921311 w 12842417"/>
              <a:gd name="connsiteY4" fmla="*/ 0 h 7231591"/>
              <a:gd name="connsiteX5" fmla="*/ 6369477 w 12842417"/>
              <a:gd name="connsiteY5" fmla="*/ 2822 h 7231591"/>
              <a:gd name="connsiteX6" fmla="*/ 12842417 w 12842417"/>
              <a:gd name="connsiteY6" fmla="*/ 2822 h 7231591"/>
              <a:gd name="connsiteX7" fmla="*/ 12842417 w 12842417"/>
              <a:gd name="connsiteY7" fmla="*/ 2782735 h 723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2417" h="7231591">
                <a:moveTo>
                  <a:pt x="9919979" y="7231591"/>
                </a:moveTo>
                <a:lnTo>
                  <a:pt x="6471815" y="7228769"/>
                </a:lnTo>
                <a:lnTo>
                  <a:pt x="0" y="7228769"/>
                </a:lnTo>
                <a:lnTo>
                  <a:pt x="0" y="4447140"/>
                </a:lnTo>
                <a:lnTo>
                  <a:pt x="2921311" y="0"/>
                </a:lnTo>
                <a:lnTo>
                  <a:pt x="6369477" y="2822"/>
                </a:lnTo>
                <a:lnTo>
                  <a:pt x="12842417" y="2822"/>
                </a:lnTo>
                <a:lnTo>
                  <a:pt x="12842417" y="2782735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182880" lvl="1" indent="-18288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548640" lvl="2" indent="-182880" fontAlgn="base">
              <a:lnSpc>
                <a:spcPct val="110000"/>
              </a:lnSpc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Proxima Nova Rg" panose="02000506030000020004" pitchFamily="50" charset="0"/>
              <a:buChar char="-"/>
              <a:defRPr sz="1400">
                <a:latin typeface="Arial" panose="020B0604020202020204" pitchFamily="34" charset="0"/>
              </a:defRPr>
            </a:lvl3pPr>
            <a:lvl4pPr marL="822960" lvl="3" indent="-18288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Marlett" pitchFamily="2" charset="2"/>
              <a:buChar char=""/>
              <a:defRPr sz="1400">
                <a:latin typeface="Arial" panose="020B0604020202020204" pitchFamily="34" charset="0"/>
              </a:defRPr>
            </a:lvl4pPr>
            <a:lvl5pPr marL="1097280" lvl="4" indent="-18288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Verdana" panose="020B0604030504040204" pitchFamily="34" charset="0"/>
              <a:buChar char="-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9" name="Subtitle 21">
            <a:extLst>
              <a:ext uri="{FF2B5EF4-FFF2-40B4-BE49-F238E27FC236}">
                <a16:creationId xmlns:a16="http://schemas.microsoft.com/office/drawing/2014/main" id="{FCA73FFC-DD7E-6C57-9B54-80B76623D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62" y="4673392"/>
            <a:ext cx="9144000" cy="36576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990A6EA-5CB9-AC5C-29B3-D74648AE5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2" y="4009386"/>
            <a:ext cx="9144000" cy="640080"/>
          </a:xfrm>
        </p:spPr>
        <p:txBody>
          <a:bodyPr anchor="b"/>
          <a:lstStyle>
            <a:lvl1pPr marL="0" indent="0">
              <a:buNone/>
              <a:defRPr sz="4600"/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187A63A5-8CFB-9491-6821-A4F76A2DA9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3562" y="6078093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4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Angle Ico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DE0F865-27B2-7727-AEC7-3E0AA4AF2A91}"/>
              </a:ext>
            </a:extLst>
          </p:cNvPr>
          <p:cNvGrpSpPr/>
          <p:nvPr userDrawn="1"/>
        </p:nvGrpSpPr>
        <p:grpSpPr>
          <a:xfrm>
            <a:off x="-283" y="-80"/>
            <a:ext cx="12841853" cy="7223285"/>
            <a:chOff x="-565" y="-318"/>
            <a:chExt cx="12841853" cy="722328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82067CB-E0A1-B2B8-F6F9-40B4CE3D179B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65" y="-318"/>
              <a:ext cx="6421209" cy="361188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DAFD7C3-B5C5-20D7-45A3-934C373E1D50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20079" y="-318"/>
              <a:ext cx="6421209" cy="36118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4719A5B-2DDB-B364-10CD-13E325D89130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65" y="3611087"/>
              <a:ext cx="6421209" cy="361188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AB26523-744B-3B13-6CCD-CC4C90815F51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20079" y="3611087"/>
              <a:ext cx="6421209" cy="361188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AE16F38-387C-CC2C-1A30-E5C73388827D}"/>
              </a:ext>
            </a:extLst>
          </p:cNvPr>
          <p:cNvSpPr txBox="1"/>
          <p:nvPr userDrawn="1"/>
        </p:nvSpPr>
        <p:spPr>
          <a:xfrm flipH="1" flipV="1">
            <a:off x="-565" y="-4233"/>
            <a:ext cx="12842417" cy="7231591"/>
          </a:xfrm>
          <a:custGeom>
            <a:avLst/>
            <a:gdLst>
              <a:gd name="connsiteX0" fmla="*/ 9919979 w 12842417"/>
              <a:gd name="connsiteY0" fmla="*/ 7231591 h 7231591"/>
              <a:gd name="connsiteX1" fmla="*/ 6471815 w 12842417"/>
              <a:gd name="connsiteY1" fmla="*/ 7228769 h 7231591"/>
              <a:gd name="connsiteX2" fmla="*/ 0 w 12842417"/>
              <a:gd name="connsiteY2" fmla="*/ 7228769 h 7231591"/>
              <a:gd name="connsiteX3" fmla="*/ 0 w 12842417"/>
              <a:gd name="connsiteY3" fmla="*/ 4447140 h 7231591"/>
              <a:gd name="connsiteX4" fmla="*/ 2921311 w 12842417"/>
              <a:gd name="connsiteY4" fmla="*/ 0 h 7231591"/>
              <a:gd name="connsiteX5" fmla="*/ 6369477 w 12842417"/>
              <a:gd name="connsiteY5" fmla="*/ 2822 h 7231591"/>
              <a:gd name="connsiteX6" fmla="*/ 12842417 w 12842417"/>
              <a:gd name="connsiteY6" fmla="*/ 2822 h 7231591"/>
              <a:gd name="connsiteX7" fmla="*/ 12842417 w 12842417"/>
              <a:gd name="connsiteY7" fmla="*/ 2782735 h 723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2417" h="7231591">
                <a:moveTo>
                  <a:pt x="9919979" y="7231591"/>
                </a:moveTo>
                <a:lnTo>
                  <a:pt x="6471815" y="7228769"/>
                </a:lnTo>
                <a:lnTo>
                  <a:pt x="0" y="7228769"/>
                </a:lnTo>
                <a:lnTo>
                  <a:pt x="0" y="4447140"/>
                </a:lnTo>
                <a:lnTo>
                  <a:pt x="2921311" y="0"/>
                </a:lnTo>
                <a:lnTo>
                  <a:pt x="6369477" y="2822"/>
                </a:lnTo>
                <a:lnTo>
                  <a:pt x="12842417" y="2822"/>
                </a:lnTo>
                <a:lnTo>
                  <a:pt x="12842417" y="2782735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182880" lvl="1" indent="-18288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548640" lvl="2" indent="-182880" fontAlgn="base">
              <a:lnSpc>
                <a:spcPct val="110000"/>
              </a:lnSpc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Proxima Nova Rg" panose="02000506030000020004" pitchFamily="50" charset="0"/>
              <a:buChar char="-"/>
              <a:defRPr sz="1400">
                <a:latin typeface="Arial" panose="020B0604020202020204" pitchFamily="34" charset="0"/>
              </a:defRPr>
            </a:lvl3pPr>
            <a:lvl4pPr marL="822960" lvl="3" indent="-18288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Marlett" pitchFamily="2" charset="2"/>
              <a:buChar char=""/>
              <a:defRPr sz="1400">
                <a:latin typeface="Arial" panose="020B0604020202020204" pitchFamily="34" charset="0"/>
              </a:defRPr>
            </a:lvl4pPr>
            <a:lvl5pPr marL="1097280" lvl="4" indent="-18288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Verdana" panose="020B0604030504040204" pitchFamily="34" charset="0"/>
              <a:buChar char="-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9" name="Subtitle 21">
            <a:extLst>
              <a:ext uri="{FF2B5EF4-FFF2-40B4-BE49-F238E27FC236}">
                <a16:creationId xmlns:a16="http://schemas.microsoft.com/office/drawing/2014/main" id="{FCA73FFC-DD7E-6C57-9B54-80B76623D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62" y="4673392"/>
            <a:ext cx="9144000" cy="36576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990A6EA-5CB9-AC5C-29B3-D74648AE5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2" y="4009386"/>
            <a:ext cx="9144000" cy="640080"/>
          </a:xfrm>
        </p:spPr>
        <p:txBody>
          <a:bodyPr anchor="b"/>
          <a:lstStyle>
            <a:lvl1pPr marL="0" indent="0">
              <a:buNone/>
              <a:defRPr sz="4600"/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8A692C1E-82DC-D518-D3D6-88E20C90F6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3562" y="6078093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1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Angle Icon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34A1808-3390-6E34-7327-3EF7C25C3796}"/>
              </a:ext>
            </a:extLst>
          </p:cNvPr>
          <p:cNvSpPr txBox="1"/>
          <p:nvPr/>
        </p:nvSpPr>
        <p:spPr>
          <a:xfrm>
            <a:off x="9886950" y="2728397"/>
            <a:ext cx="2954619" cy="4503305"/>
          </a:xfrm>
          <a:prstGeom prst="rect">
            <a:avLst/>
          </a:prstGeom>
          <a:solidFill>
            <a:srgbClr val="324DC7"/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228600" lvl="1" indent="-2286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457200" lvl="2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>
                <a:latin typeface="Arial" panose="020B0604020202020204" pitchFamily="34" charset="0"/>
              </a:defRPr>
            </a:lvl3pPr>
            <a:lvl4pPr marL="685800" lvl="3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Wingdings" panose="05000000000000000000" pitchFamily="2" charset="2"/>
              <a:buChar char=""/>
              <a:defRPr sz="1400">
                <a:latin typeface="Arial" panose="020B0604020202020204" pitchFamily="34" charset="0"/>
              </a:defRPr>
            </a:lvl4pPr>
            <a:lvl5pPr marL="914400" lvl="4" indent="-22860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dirty="0">
              <a:sym typeface="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F4CAB0-708B-CCA2-519A-D995D1D716FF}"/>
              </a:ext>
            </a:extLst>
          </p:cNvPr>
          <p:cNvSpPr txBox="1"/>
          <p:nvPr/>
        </p:nvSpPr>
        <p:spPr>
          <a:xfrm>
            <a:off x="282" y="0"/>
            <a:ext cx="4514568" cy="4494808"/>
          </a:xfrm>
          <a:prstGeom prst="rect">
            <a:avLst/>
          </a:prstGeom>
          <a:solidFill>
            <a:srgbClr val="1B2264"/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228600" lvl="1" indent="-2286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457200" lvl="2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>
                <a:latin typeface="Arial" panose="020B0604020202020204" pitchFamily="34" charset="0"/>
              </a:defRPr>
            </a:lvl3pPr>
            <a:lvl4pPr marL="685800" lvl="3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Wingdings" panose="05000000000000000000" pitchFamily="2" charset="2"/>
              <a:buChar char=""/>
              <a:defRPr sz="1400">
                <a:latin typeface="Arial" panose="020B0604020202020204" pitchFamily="34" charset="0"/>
              </a:defRPr>
            </a:lvl4pPr>
            <a:lvl5pPr marL="914400" lvl="4" indent="-22860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E16F38-387C-CC2C-1A30-E5C73388827D}"/>
              </a:ext>
            </a:extLst>
          </p:cNvPr>
          <p:cNvSpPr txBox="1"/>
          <p:nvPr userDrawn="1"/>
        </p:nvSpPr>
        <p:spPr>
          <a:xfrm flipH="1" flipV="1">
            <a:off x="-565" y="-4233"/>
            <a:ext cx="12842417" cy="7231591"/>
          </a:xfrm>
          <a:custGeom>
            <a:avLst/>
            <a:gdLst>
              <a:gd name="connsiteX0" fmla="*/ 9919979 w 12842417"/>
              <a:gd name="connsiteY0" fmla="*/ 7231591 h 7231591"/>
              <a:gd name="connsiteX1" fmla="*/ 6471815 w 12842417"/>
              <a:gd name="connsiteY1" fmla="*/ 7228769 h 7231591"/>
              <a:gd name="connsiteX2" fmla="*/ 0 w 12842417"/>
              <a:gd name="connsiteY2" fmla="*/ 7228769 h 7231591"/>
              <a:gd name="connsiteX3" fmla="*/ 0 w 12842417"/>
              <a:gd name="connsiteY3" fmla="*/ 4447140 h 7231591"/>
              <a:gd name="connsiteX4" fmla="*/ 2921311 w 12842417"/>
              <a:gd name="connsiteY4" fmla="*/ 0 h 7231591"/>
              <a:gd name="connsiteX5" fmla="*/ 6369477 w 12842417"/>
              <a:gd name="connsiteY5" fmla="*/ 2822 h 7231591"/>
              <a:gd name="connsiteX6" fmla="*/ 12842417 w 12842417"/>
              <a:gd name="connsiteY6" fmla="*/ 2822 h 7231591"/>
              <a:gd name="connsiteX7" fmla="*/ 12842417 w 12842417"/>
              <a:gd name="connsiteY7" fmla="*/ 2782735 h 723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2417" h="7231591">
                <a:moveTo>
                  <a:pt x="9919979" y="7231591"/>
                </a:moveTo>
                <a:lnTo>
                  <a:pt x="6471815" y="7228769"/>
                </a:lnTo>
                <a:lnTo>
                  <a:pt x="0" y="7228769"/>
                </a:lnTo>
                <a:lnTo>
                  <a:pt x="0" y="4447140"/>
                </a:lnTo>
                <a:lnTo>
                  <a:pt x="2921311" y="0"/>
                </a:lnTo>
                <a:lnTo>
                  <a:pt x="6369477" y="2822"/>
                </a:lnTo>
                <a:lnTo>
                  <a:pt x="12842417" y="2822"/>
                </a:lnTo>
                <a:lnTo>
                  <a:pt x="12842417" y="2782735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182880" lvl="1" indent="-18288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548640" lvl="2" indent="-182880" fontAlgn="base">
              <a:lnSpc>
                <a:spcPct val="110000"/>
              </a:lnSpc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Proxima Nova Rg" panose="02000506030000020004" pitchFamily="50" charset="0"/>
              <a:buChar char="-"/>
              <a:defRPr sz="1400">
                <a:latin typeface="Arial" panose="020B0604020202020204" pitchFamily="34" charset="0"/>
              </a:defRPr>
            </a:lvl3pPr>
            <a:lvl4pPr marL="822960" lvl="3" indent="-18288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Marlett" pitchFamily="2" charset="2"/>
              <a:buChar char=""/>
              <a:defRPr sz="1400">
                <a:latin typeface="Arial" panose="020B0604020202020204" pitchFamily="34" charset="0"/>
              </a:defRPr>
            </a:lvl4pPr>
            <a:lvl5pPr marL="1097280" lvl="4" indent="-18288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Verdana" panose="020B0604030504040204" pitchFamily="34" charset="0"/>
              <a:buChar char="-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dirty="0">
              <a:sym typeface=""/>
            </a:endParaRPr>
          </a:p>
        </p:txBody>
      </p:sp>
      <p:sp>
        <p:nvSpPr>
          <p:cNvPr id="9" name="Subtitle 21">
            <a:extLst>
              <a:ext uri="{FF2B5EF4-FFF2-40B4-BE49-F238E27FC236}">
                <a16:creationId xmlns:a16="http://schemas.microsoft.com/office/drawing/2014/main" id="{FCA73FFC-DD7E-6C57-9B54-80B76623D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62" y="4673392"/>
            <a:ext cx="9144000" cy="365760"/>
          </a:xfrm>
        </p:spPr>
        <p:txBody>
          <a:bodyPr/>
          <a:lstStyle>
            <a:lvl1pPr marL="0" indent="0">
              <a:buNone/>
              <a:defRPr sz="2000" b="1">
                <a:solidFill>
                  <a:srgbClr val="324DC7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990A6EA-5CB9-AC5C-29B3-D74648AE5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2" y="4009386"/>
            <a:ext cx="9144000" cy="640080"/>
          </a:xfrm>
        </p:spPr>
        <p:txBody>
          <a:bodyPr anchor="b"/>
          <a:lstStyle>
            <a:lvl1pPr marL="0" indent="0">
              <a:buNone/>
              <a:defRPr sz="4600"/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CF57B1-614A-8281-5CEC-38495A36BE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560" y="6082519"/>
            <a:ext cx="676835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19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Angle Icon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2E71ED-5180-E17E-9D3F-E48D54D3BAF1}"/>
              </a:ext>
            </a:extLst>
          </p:cNvPr>
          <p:cNvGrpSpPr/>
          <p:nvPr userDrawn="1"/>
        </p:nvGrpSpPr>
        <p:grpSpPr>
          <a:xfrm>
            <a:off x="-283" y="-79"/>
            <a:ext cx="12841853" cy="7223283"/>
            <a:chOff x="-565" y="-317"/>
            <a:chExt cx="12841853" cy="722328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30D24A9-0E39-DBC1-021A-8E4FABF59FF1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65" y="-317"/>
              <a:ext cx="6421209" cy="361188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B8188A1-B715-8F1B-BDD0-4E04E2C55D07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20079" y="-317"/>
              <a:ext cx="6421209" cy="361188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BCBD35B-0C74-2618-DFD9-856230D2BCA8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565" y="3611086"/>
              <a:ext cx="6421209" cy="361188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B9AD41-0160-EAF4-892C-47C7F86644E5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20079" y="3611086"/>
              <a:ext cx="6421209" cy="361188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AE16F38-387C-CC2C-1A30-E5C73388827D}"/>
              </a:ext>
            </a:extLst>
          </p:cNvPr>
          <p:cNvSpPr txBox="1"/>
          <p:nvPr userDrawn="1"/>
        </p:nvSpPr>
        <p:spPr>
          <a:xfrm flipH="1" flipV="1">
            <a:off x="-565" y="-4233"/>
            <a:ext cx="12842417" cy="7231591"/>
          </a:xfrm>
          <a:custGeom>
            <a:avLst/>
            <a:gdLst>
              <a:gd name="connsiteX0" fmla="*/ 9919979 w 12842417"/>
              <a:gd name="connsiteY0" fmla="*/ 7231591 h 7231591"/>
              <a:gd name="connsiteX1" fmla="*/ 6471815 w 12842417"/>
              <a:gd name="connsiteY1" fmla="*/ 7228769 h 7231591"/>
              <a:gd name="connsiteX2" fmla="*/ 0 w 12842417"/>
              <a:gd name="connsiteY2" fmla="*/ 7228769 h 7231591"/>
              <a:gd name="connsiteX3" fmla="*/ 0 w 12842417"/>
              <a:gd name="connsiteY3" fmla="*/ 4447140 h 7231591"/>
              <a:gd name="connsiteX4" fmla="*/ 2921311 w 12842417"/>
              <a:gd name="connsiteY4" fmla="*/ 0 h 7231591"/>
              <a:gd name="connsiteX5" fmla="*/ 6369477 w 12842417"/>
              <a:gd name="connsiteY5" fmla="*/ 2822 h 7231591"/>
              <a:gd name="connsiteX6" fmla="*/ 12842417 w 12842417"/>
              <a:gd name="connsiteY6" fmla="*/ 2822 h 7231591"/>
              <a:gd name="connsiteX7" fmla="*/ 12842417 w 12842417"/>
              <a:gd name="connsiteY7" fmla="*/ 2782735 h 7231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2417" h="7231591">
                <a:moveTo>
                  <a:pt x="9919979" y="7231591"/>
                </a:moveTo>
                <a:lnTo>
                  <a:pt x="6471815" y="7228769"/>
                </a:lnTo>
                <a:lnTo>
                  <a:pt x="0" y="7228769"/>
                </a:lnTo>
                <a:lnTo>
                  <a:pt x="0" y="4447140"/>
                </a:lnTo>
                <a:lnTo>
                  <a:pt x="2921311" y="0"/>
                </a:lnTo>
                <a:lnTo>
                  <a:pt x="6369477" y="2822"/>
                </a:lnTo>
                <a:lnTo>
                  <a:pt x="12842417" y="2822"/>
                </a:lnTo>
                <a:lnTo>
                  <a:pt x="12842417" y="2782735"/>
                </a:lnTo>
                <a:close/>
              </a:path>
            </a:pathLst>
          </a:custGeom>
          <a:solidFill>
            <a:schemeClr val="tx2">
              <a:alpha val="99000"/>
            </a:schemeClr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182880" lvl="1" indent="-18288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548640" lvl="2" indent="-182880" fontAlgn="base">
              <a:lnSpc>
                <a:spcPct val="110000"/>
              </a:lnSpc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Proxima Nova Rg" panose="02000506030000020004" pitchFamily="50" charset="0"/>
              <a:buChar char="-"/>
              <a:defRPr sz="1400">
                <a:latin typeface="Arial" panose="020B0604020202020204" pitchFamily="34" charset="0"/>
              </a:defRPr>
            </a:lvl3pPr>
            <a:lvl4pPr marL="822960" lvl="3" indent="-18288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Marlett" pitchFamily="2" charset="2"/>
              <a:buChar char=""/>
              <a:defRPr sz="1400">
                <a:latin typeface="Arial" panose="020B0604020202020204" pitchFamily="34" charset="0"/>
              </a:defRPr>
            </a:lvl4pPr>
            <a:lvl5pPr marL="1097280" lvl="4" indent="-18288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Verdana" panose="020B0604030504040204" pitchFamily="34" charset="0"/>
              <a:buChar char="-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9" name="Subtitle 21">
            <a:extLst>
              <a:ext uri="{FF2B5EF4-FFF2-40B4-BE49-F238E27FC236}">
                <a16:creationId xmlns:a16="http://schemas.microsoft.com/office/drawing/2014/main" id="{FCA73FFC-DD7E-6C57-9B54-80B76623D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3562" y="4673392"/>
            <a:ext cx="9144000" cy="365760"/>
          </a:xfrm>
        </p:spPr>
        <p:txBody>
          <a:bodyPr/>
          <a:lstStyle>
            <a:lvl1pPr marL="0" indent="0">
              <a:buNone/>
              <a:defRPr sz="2000" b="1">
                <a:solidFill>
                  <a:schemeClr val="accent3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F990A6EA-5CB9-AC5C-29B3-D74648AE59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2" y="4009386"/>
            <a:ext cx="9144000" cy="640080"/>
          </a:xfrm>
        </p:spPr>
        <p:txBody>
          <a:bodyPr anchor="b"/>
          <a:lstStyle>
            <a:lvl1pPr marL="0" indent="0">
              <a:buNone/>
              <a:defRPr sz="4600"/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11" name="Picture 1">
            <a:extLst>
              <a:ext uri="{FF2B5EF4-FFF2-40B4-BE49-F238E27FC236}">
                <a16:creationId xmlns:a16="http://schemas.microsoft.com/office/drawing/2014/main" id="{AA55DE5D-B822-7B19-9F38-F53F869FBC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3562" y="6078093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559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Colo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A88F9D90-B264-8494-A542-430EC6434B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841287" cy="5394325"/>
          </a:xfrm>
          <a:prstGeom prst="rect">
            <a:avLst/>
          </a:prstGeom>
          <a:solidFill>
            <a:schemeClr val="bg2"/>
          </a:solidFill>
        </p:spPr>
        <p:txBody>
          <a:bodyPr tIns="1188720" anchor="t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Click icon to add photo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1A20A6-5319-1CB5-173A-3D77324A2996}"/>
              </a:ext>
            </a:extLst>
          </p:cNvPr>
          <p:cNvSpPr/>
          <p:nvPr userDrawn="1"/>
        </p:nvSpPr>
        <p:spPr>
          <a:xfrm>
            <a:off x="0" y="5394325"/>
            <a:ext cx="12841288" cy="1828800"/>
          </a:xfrm>
          <a:prstGeom prst="rect">
            <a:avLst/>
          </a:prstGeom>
          <a:solidFill>
            <a:schemeClr val="tx2"/>
          </a:solidFill>
        </p:spPr>
        <p:txBody>
          <a:bodyPr wrap="square" lIns="0" rtlCol="0" anchor="ctr">
            <a:spAutoFit/>
          </a:bodyPr>
          <a:lstStyle/>
          <a:p>
            <a:pPr marL="171450" indent="-171450" algn="l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400">
              <a:latin typeface="Arial" panose="020B06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DA933AF5-3986-6A76-01E7-7B8888DD00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2" y="6445748"/>
            <a:ext cx="8842248" cy="3657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93B9B674-6590-800F-90E8-18836909E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3" y="5781742"/>
            <a:ext cx="8844282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None/>
              <a:defRPr lang="en-US" sz="4600" b="0" dirty="0" smtClean="0">
                <a:solidFill>
                  <a:schemeClr val="tx1"/>
                </a:solidFill>
                <a:ea typeface="+mj-ea"/>
                <a:cs typeface="+mj-cs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300037" lvl="0" indent="-571500" defTabSz="981334">
              <a:spcBef>
                <a:spcPct val="0"/>
              </a:spcBef>
            </a:pPr>
            <a:r>
              <a:rPr lang="en-US" dirty="0"/>
              <a:t>Click to edit cover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B3881A-602F-102C-7075-7D5F5D7059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28734" y="6078093"/>
            <a:ext cx="107442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1373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E05D199-8DDF-645C-DD80-17A764FFF5D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65329" y="358770"/>
            <a:ext cx="4389120" cy="4009025"/>
          </a:xfrm>
          <a:solidFill>
            <a:schemeClr val="bg2"/>
          </a:solidFill>
        </p:spPr>
        <p:txBody>
          <a:bodyPr tIns="146304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9F4D0257-76AA-2406-FB83-11C9BBD41A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354147" y="358770"/>
            <a:ext cx="3108960" cy="4009025"/>
          </a:xfrm>
          <a:solidFill>
            <a:schemeClr val="bg2"/>
          </a:solidFill>
        </p:spPr>
        <p:txBody>
          <a:bodyPr tIns="146304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6F8AA0AB-F9BF-95E3-380B-8CB09E75B6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39645" y="6623663"/>
            <a:ext cx="2100262" cy="291289"/>
          </a:xfrm>
          <a:noFill/>
        </p:spPr>
        <p:txBody>
          <a:bodyPr wrap="square" lIns="36000" tIns="36000" rIns="36000" bIns="36000" rtlCol="0">
            <a:spAutoFit/>
          </a:bodyPr>
          <a:lstStyle>
            <a:lvl1pPr marL="0" indent="0" algn="r">
              <a:buNone/>
              <a:defRPr lang="en-US" sz="14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 lang="en-US" sz="1800" dirty="0" smtClean="0"/>
            </a:lvl2pPr>
            <a:lvl3pPr marL="685800" indent="0">
              <a:buNone/>
              <a:defRPr lang="en-US" sz="1800" dirty="0" smtClean="0"/>
            </a:lvl3pPr>
            <a:lvl4pPr marL="1143000" indent="0">
              <a:buNone/>
              <a:defRPr lang="en-US" sz="1800" dirty="0" smtClean="0"/>
            </a:lvl4pPr>
            <a:lvl5pPr marL="1645920" indent="0">
              <a:buNone/>
              <a:defRPr lang="en-US" sz="1800" dirty="0"/>
            </a:lvl5pPr>
          </a:lstStyle>
          <a:p>
            <a:pPr marL="0" lvl="0" algn="r" defTabSz="914400"/>
            <a:r>
              <a:rPr lang="en-US"/>
              <a:t>Insert Date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5D009F-B66D-6A55-1329-8B6C846116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17" y="4467494"/>
            <a:ext cx="12086590" cy="2019164"/>
          </a:xfrm>
          <a:prstGeom prst="rect">
            <a:avLst/>
          </a:prstGeom>
          <a:solidFill>
            <a:srgbClr val="00629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A52D6D5-1571-E73F-0946-F5CC195D15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2975" y="5632366"/>
            <a:ext cx="9601200" cy="3657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E0AE7F-5EDB-C8FF-A7B8-A81FDE56EE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75" y="4968360"/>
            <a:ext cx="960120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None/>
              <a:defRPr lang="en-US" sz="4600" b="0" dirty="0" smtClean="0">
                <a:solidFill>
                  <a:schemeClr val="tx2"/>
                </a:solidFill>
                <a:ea typeface="+mj-ea"/>
                <a:cs typeface="+mj-cs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300037" lvl="0" indent="-571500" defTabSz="981334">
              <a:spcBef>
                <a:spcPct val="0"/>
              </a:spcBef>
            </a:pPr>
            <a:r>
              <a:rPr lang="en-US" dirty="0"/>
              <a:t>Click to edit cover title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D3DB2BCC-95B7-6342-BC51-9523D21312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/>
        </p:blipFill>
        <p:spPr>
          <a:xfrm>
            <a:off x="822975" y="356736"/>
            <a:ext cx="1028700" cy="457200"/>
          </a:xfrm>
          <a:prstGeom prst="rect">
            <a:avLst/>
          </a:prstGeom>
          <a:noFill/>
        </p:spPr>
      </p:pic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BFD902D8-AF55-273E-C601-2485812AD15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6512" y="358769"/>
            <a:ext cx="4389120" cy="4009026"/>
          </a:xfrm>
          <a:custGeom>
            <a:avLst/>
            <a:gdLst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37063 w 4389120"/>
              <a:gd name="connsiteY3" fmla="*/ 457200 h 4009026"/>
              <a:gd name="connsiteX4" fmla="*/ 14370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75163 w 4389120"/>
              <a:gd name="connsiteY3" fmla="*/ 463550 h 4009026"/>
              <a:gd name="connsiteX4" fmla="*/ 14370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75163 w 4389120"/>
              <a:gd name="connsiteY3" fmla="*/ 463550 h 4009026"/>
              <a:gd name="connsiteX4" fmla="*/ 14751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75163 w 4389120"/>
              <a:gd name="connsiteY3" fmla="*/ 454025 h 4009026"/>
              <a:gd name="connsiteX4" fmla="*/ 14751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71988 w 4389120"/>
              <a:gd name="connsiteY3" fmla="*/ 454025 h 4009026"/>
              <a:gd name="connsiteX4" fmla="*/ 14751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4025 h 4009026"/>
              <a:gd name="connsiteX3" fmla="*/ 1471988 w 4389120"/>
              <a:gd name="connsiteY3" fmla="*/ 454025 h 4009026"/>
              <a:gd name="connsiteX4" fmla="*/ 14751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89120" h="4009026">
                <a:moveTo>
                  <a:pt x="0" y="0"/>
                </a:moveTo>
                <a:lnTo>
                  <a:pt x="446463" y="0"/>
                </a:lnTo>
                <a:lnTo>
                  <a:pt x="446463" y="454025"/>
                </a:lnTo>
                <a:lnTo>
                  <a:pt x="1471988" y="454025"/>
                </a:lnTo>
                <a:cubicBezTo>
                  <a:pt x="1473046" y="302684"/>
                  <a:pt x="1474105" y="151342"/>
                  <a:pt x="1475163" y="1"/>
                </a:cubicBezTo>
                <a:lnTo>
                  <a:pt x="4389120" y="1"/>
                </a:lnTo>
                <a:lnTo>
                  <a:pt x="4389120" y="4009026"/>
                </a:lnTo>
                <a:lnTo>
                  <a:pt x="0" y="4009026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1463040"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E56D007D-FC5E-C327-227E-8E64D7E09A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/>
        </p:blipFill>
        <p:spPr>
          <a:xfrm>
            <a:off x="822975" y="356736"/>
            <a:ext cx="1028700" cy="45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7983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Cover Slide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D8FAE21-AC7F-8F30-3A04-3CDE76050186}"/>
              </a:ext>
            </a:extLst>
          </p:cNvPr>
          <p:cNvSpPr txBox="1"/>
          <p:nvPr userDrawn="1"/>
        </p:nvSpPr>
        <p:spPr>
          <a:xfrm>
            <a:off x="820153" y="358767"/>
            <a:ext cx="990600" cy="457200"/>
          </a:xfrm>
          <a:prstGeom prst="rect">
            <a:avLst/>
          </a:prstGeom>
          <a:solidFill>
            <a:schemeClr val="tx1"/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lvl="0"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Tx/>
              <a:buSzPct val="100000"/>
              <a:buFont typeface="Arial" panose="020B0604020202020204" pitchFamily="34" charset="0"/>
              <a:buNone/>
              <a:defRPr sz="1400" baseline="0">
                <a:latin typeface="Arial" panose="020B0604020202020204" pitchFamily="34" charset="0"/>
              </a:defRPr>
            </a:lvl1pPr>
            <a:lvl2pPr marL="228600" lvl="1" indent="-2286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 baseline="0">
                <a:latin typeface="Arial" panose="020B0604020202020204" pitchFamily="34" charset="0"/>
              </a:defRPr>
            </a:lvl2pPr>
            <a:lvl3pPr marL="457200" lvl="2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 baseline="0">
                <a:latin typeface="Arial" panose="020B0604020202020204" pitchFamily="34" charset="0"/>
              </a:defRPr>
            </a:lvl3pPr>
            <a:lvl4pPr marL="685800" lvl="3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Wingdings" panose="05000000000000000000" pitchFamily="2" charset="2"/>
              <a:buChar char=""/>
              <a:defRPr sz="1400" baseline="0">
                <a:latin typeface="Arial" panose="020B0604020202020204" pitchFamily="34" charset="0"/>
              </a:defRPr>
            </a:lvl4pPr>
            <a:lvl5pPr marL="914400" lvl="4" indent="-228600" fontAlgn="auto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 baseline="0">
                <a:latin typeface="Arial" panose="020B0604020202020204" pitchFamily="34" charset="0"/>
              </a:defRPr>
            </a:lvl5pPr>
            <a:lvl6pPr marL="1463040" lvl="5" indent="-182880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 baseline="0">
                <a:latin typeface="Arial" panose="020B0604020202020204" pitchFamily="34" charset="0"/>
              </a:defRPr>
            </a:lvl6pPr>
            <a:lvl7pPr marL="2698669" lvl="6" indent="-245334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1400" baseline="0">
                <a:latin typeface="Arial" panose="020B0604020202020204" pitchFamily="34" charset="0"/>
              </a:defRPr>
            </a:lvl7pPr>
            <a:lvl8pPr marL="3189336" lvl="7" indent="-245334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1400" baseline="0">
                <a:latin typeface="Arial" panose="020B0604020202020204" pitchFamily="34" charset="0"/>
              </a:defRPr>
            </a:lvl8pPr>
            <a:lvl9pPr marL="3680003" lvl="8" indent="-245334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 sz="1400" baseline="0">
                <a:latin typeface="Arial" panose="020B0604020202020204" pitchFamily="34" charset="0"/>
              </a:defRPr>
            </a:lvl9pPr>
          </a:lstStyle>
          <a:p>
            <a:pPr marL="0" lvl="1" indent="0">
              <a:buFontTx/>
              <a:buNone/>
            </a:pPr>
            <a:endParaRPr lang="en-US" err="1">
              <a:sym typeface="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48C8546-0C1E-E8C1-842A-3B950D2AE67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6512" y="358769"/>
            <a:ext cx="4389120" cy="4009026"/>
          </a:xfrm>
          <a:custGeom>
            <a:avLst/>
            <a:gdLst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37063 w 4389120"/>
              <a:gd name="connsiteY3" fmla="*/ 457200 h 4009026"/>
              <a:gd name="connsiteX4" fmla="*/ 14370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68813 w 4389120"/>
              <a:gd name="connsiteY3" fmla="*/ 460375 h 4009026"/>
              <a:gd name="connsiteX4" fmla="*/ 1437063 w 4389120"/>
              <a:gd name="connsiteY4" fmla="*/ 1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68813 w 4389120"/>
              <a:gd name="connsiteY3" fmla="*/ 460375 h 4009026"/>
              <a:gd name="connsiteX4" fmla="*/ 1471988 w 4389120"/>
              <a:gd name="connsiteY4" fmla="*/ 3176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65638 w 4389120"/>
              <a:gd name="connsiteY3" fmla="*/ 457200 h 4009026"/>
              <a:gd name="connsiteX4" fmla="*/ 1471988 w 4389120"/>
              <a:gd name="connsiteY4" fmla="*/ 3176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71988 w 4389120"/>
              <a:gd name="connsiteY3" fmla="*/ 460375 h 4009026"/>
              <a:gd name="connsiteX4" fmla="*/ 1471988 w 4389120"/>
              <a:gd name="connsiteY4" fmla="*/ 3176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  <a:gd name="connsiteX0" fmla="*/ 0 w 4389120"/>
              <a:gd name="connsiteY0" fmla="*/ 0 h 4009026"/>
              <a:gd name="connsiteX1" fmla="*/ 446463 w 4389120"/>
              <a:gd name="connsiteY1" fmla="*/ 0 h 4009026"/>
              <a:gd name="connsiteX2" fmla="*/ 446463 w 4389120"/>
              <a:gd name="connsiteY2" fmla="*/ 457200 h 4009026"/>
              <a:gd name="connsiteX3" fmla="*/ 1468813 w 4389120"/>
              <a:gd name="connsiteY3" fmla="*/ 457200 h 4009026"/>
              <a:gd name="connsiteX4" fmla="*/ 1471988 w 4389120"/>
              <a:gd name="connsiteY4" fmla="*/ 3176 h 4009026"/>
              <a:gd name="connsiteX5" fmla="*/ 4389120 w 4389120"/>
              <a:gd name="connsiteY5" fmla="*/ 1 h 4009026"/>
              <a:gd name="connsiteX6" fmla="*/ 4389120 w 4389120"/>
              <a:gd name="connsiteY6" fmla="*/ 4009026 h 4009026"/>
              <a:gd name="connsiteX7" fmla="*/ 0 w 4389120"/>
              <a:gd name="connsiteY7" fmla="*/ 4009026 h 4009026"/>
              <a:gd name="connsiteX8" fmla="*/ 0 w 4389120"/>
              <a:gd name="connsiteY8" fmla="*/ 457200 h 4009026"/>
              <a:gd name="connsiteX9" fmla="*/ 0 w 4389120"/>
              <a:gd name="connsiteY9" fmla="*/ 0 h 400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89120" h="4009026">
                <a:moveTo>
                  <a:pt x="0" y="0"/>
                </a:moveTo>
                <a:lnTo>
                  <a:pt x="446463" y="0"/>
                </a:lnTo>
                <a:lnTo>
                  <a:pt x="446463" y="457200"/>
                </a:lnTo>
                <a:lnTo>
                  <a:pt x="1468813" y="457200"/>
                </a:lnTo>
                <a:cubicBezTo>
                  <a:pt x="1469871" y="304800"/>
                  <a:pt x="1470930" y="155576"/>
                  <a:pt x="1471988" y="3176"/>
                </a:cubicBezTo>
                <a:lnTo>
                  <a:pt x="4389120" y="1"/>
                </a:lnTo>
                <a:lnTo>
                  <a:pt x="4389120" y="4009026"/>
                </a:lnTo>
                <a:lnTo>
                  <a:pt x="0" y="4009026"/>
                </a:ln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1463040">
            <a:no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5E05D199-8DDF-645C-DD80-17A764FFF5D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865329" y="358770"/>
            <a:ext cx="4389120" cy="4009025"/>
          </a:xfrm>
          <a:solidFill>
            <a:schemeClr val="bg2"/>
          </a:solidFill>
        </p:spPr>
        <p:txBody>
          <a:bodyPr tIns="146304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9F4D0257-76AA-2406-FB83-11C9BBD41A0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354147" y="358770"/>
            <a:ext cx="3108960" cy="4009025"/>
          </a:xfrm>
          <a:solidFill>
            <a:schemeClr val="bg2"/>
          </a:solidFill>
        </p:spPr>
        <p:txBody>
          <a:bodyPr tIns="1463040"/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6F8AA0AB-F9BF-95E3-380B-8CB09E75B6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139645" y="6623663"/>
            <a:ext cx="2100262" cy="291289"/>
          </a:xfrm>
          <a:noFill/>
        </p:spPr>
        <p:txBody>
          <a:bodyPr wrap="square" lIns="36000" tIns="36000" rIns="36000" bIns="36000" rtlCol="0">
            <a:spAutoFit/>
          </a:bodyPr>
          <a:lstStyle>
            <a:lvl1pPr marL="0" indent="0" algn="r">
              <a:buNone/>
              <a:defRPr lang="en-US" sz="1400" dirty="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28600" indent="0">
              <a:buNone/>
              <a:defRPr lang="en-US" sz="1800" dirty="0" smtClean="0"/>
            </a:lvl2pPr>
            <a:lvl3pPr marL="685800" indent="0">
              <a:buNone/>
              <a:defRPr lang="en-US" sz="1800" dirty="0" smtClean="0"/>
            </a:lvl3pPr>
            <a:lvl4pPr marL="1143000" indent="0">
              <a:buNone/>
              <a:defRPr lang="en-US" sz="1800" dirty="0" smtClean="0"/>
            </a:lvl4pPr>
            <a:lvl5pPr marL="1645920" indent="0">
              <a:buNone/>
              <a:defRPr lang="en-US" sz="1800" dirty="0"/>
            </a:lvl5pPr>
          </a:lstStyle>
          <a:p>
            <a:pPr marL="0" lvl="0" algn="r" defTabSz="914400"/>
            <a:r>
              <a:rPr lang="en-US"/>
              <a:t>Insert Date Here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5D009F-B66D-6A55-1329-8B6C846116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76517" y="4467494"/>
            <a:ext cx="12086590" cy="2019164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2A52D6D5-1571-E73F-0946-F5CC195D153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22975" y="5632366"/>
            <a:ext cx="9601200" cy="36576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FDE0AE7F-5EDB-C8FF-A7B8-A81FDE56EE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75" y="4968360"/>
            <a:ext cx="960120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None/>
              <a:defRPr lang="en-US" sz="4600" b="0" dirty="0" smtClean="0">
                <a:solidFill>
                  <a:schemeClr val="tx2"/>
                </a:solidFill>
                <a:ea typeface="+mj-ea"/>
                <a:cs typeface="+mj-cs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300037" lvl="0" indent="-571500" defTabSz="981334">
              <a:spcBef>
                <a:spcPct val="0"/>
              </a:spcBef>
            </a:pPr>
            <a:r>
              <a:rPr lang="en-US" dirty="0"/>
              <a:t>Click to edit cover 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FAD3C8E-9315-BAD5-F3C4-72DF6EAF3C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822975" y="358768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719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Photo Fra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wo people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E22EC731-9F55-05C7-3286-8B1E854F87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841288" cy="72231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0C0BEC-ABFB-BA58-BECB-CC4C435B5416}"/>
              </a:ext>
            </a:extLst>
          </p:cNvPr>
          <p:cNvSpPr/>
          <p:nvPr userDrawn="1"/>
        </p:nvSpPr>
        <p:spPr>
          <a:xfrm>
            <a:off x="356617" y="356616"/>
            <a:ext cx="12128053" cy="6092127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70000"/>
                </a:schemeClr>
              </a:gs>
              <a:gs pos="98319">
                <a:schemeClr val="accent2">
                  <a:alpha val="70000"/>
                </a:schemeClr>
              </a:gs>
              <a:gs pos="56000">
                <a:schemeClr val="accent3">
                  <a:alpha val="70000"/>
                </a:schemeClr>
              </a:gs>
            </a:gsLst>
            <a:lin ang="162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1BEE2DE-2067-8526-0463-12F1BBEFC5EA}"/>
              </a:ext>
            </a:extLst>
          </p:cNvPr>
          <p:cNvSpPr/>
          <p:nvPr userDrawn="1"/>
        </p:nvSpPr>
        <p:spPr>
          <a:xfrm rot="16200000" flipH="1">
            <a:off x="2809082" y="-2809081"/>
            <a:ext cx="7223125" cy="12841288"/>
          </a:xfrm>
          <a:custGeom>
            <a:avLst/>
            <a:gdLst>
              <a:gd name="connsiteX0" fmla="*/ 356616 w 7223125"/>
              <a:gd name="connsiteY0" fmla="*/ 356616 h 12841288"/>
              <a:gd name="connsiteX1" fmla="*/ 6448743 w 7223125"/>
              <a:gd name="connsiteY1" fmla="*/ 356616 h 12841288"/>
              <a:gd name="connsiteX2" fmla="*/ 6448743 w 7223125"/>
              <a:gd name="connsiteY2" fmla="*/ 12484671 h 12841288"/>
              <a:gd name="connsiteX3" fmla="*/ 356616 w 7223125"/>
              <a:gd name="connsiteY3" fmla="*/ 12484671 h 12841288"/>
              <a:gd name="connsiteX4" fmla="*/ 0 w 7223125"/>
              <a:gd name="connsiteY4" fmla="*/ 1 h 12841288"/>
              <a:gd name="connsiteX5" fmla="*/ 0 w 7223125"/>
              <a:gd name="connsiteY5" fmla="*/ 12841288 h 12841288"/>
              <a:gd name="connsiteX6" fmla="*/ 356616 w 7223125"/>
              <a:gd name="connsiteY6" fmla="*/ 12841288 h 12841288"/>
              <a:gd name="connsiteX7" fmla="*/ 356616 w 7223125"/>
              <a:gd name="connsiteY7" fmla="*/ 12841287 h 12841288"/>
              <a:gd name="connsiteX8" fmla="*/ 6448743 w 7223125"/>
              <a:gd name="connsiteY8" fmla="*/ 12841287 h 12841288"/>
              <a:gd name="connsiteX9" fmla="*/ 6448743 w 7223125"/>
              <a:gd name="connsiteY9" fmla="*/ 12841288 h 12841288"/>
              <a:gd name="connsiteX10" fmla="*/ 7223125 w 7223125"/>
              <a:gd name="connsiteY10" fmla="*/ 12841288 h 12841288"/>
              <a:gd name="connsiteX11" fmla="*/ 7223125 w 7223125"/>
              <a:gd name="connsiteY11" fmla="*/ 12841287 h 12841288"/>
              <a:gd name="connsiteX12" fmla="*/ 7223125 w 7223125"/>
              <a:gd name="connsiteY12" fmla="*/ 12484671 h 12841288"/>
              <a:gd name="connsiteX13" fmla="*/ 7223125 w 7223125"/>
              <a:gd name="connsiteY13" fmla="*/ 356616 h 12841288"/>
              <a:gd name="connsiteX14" fmla="*/ 7223125 w 7223125"/>
              <a:gd name="connsiteY14" fmla="*/ 0 h 12841288"/>
              <a:gd name="connsiteX15" fmla="*/ 7223125 w 7223125"/>
              <a:gd name="connsiteY15" fmla="*/ 0 h 12841288"/>
              <a:gd name="connsiteX16" fmla="*/ 1 w 7223125"/>
              <a:gd name="connsiteY16" fmla="*/ 0 h 12841288"/>
              <a:gd name="connsiteX17" fmla="*/ 1 w 7223125"/>
              <a:gd name="connsiteY17" fmla="*/ 1 h 12841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223125" h="12841288">
                <a:moveTo>
                  <a:pt x="356616" y="356616"/>
                </a:moveTo>
                <a:lnTo>
                  <a:pt x="6448743" y="356616"/>
                </a:lnTo>
                <a:lnTo>
                  <a:pt x="6448743" y="12484671"/>
                </a:lnTo>
                <a:lnTo>
                  <a:pt x="356616" y="12484671"/>
                </a:lnTo>
                <a:close/>
                <a:moveTo>
                  <a:pt x="0" y="1"/>
                </a:moveTo>
                <a:lnTo>
                  <a:pt x="0" y="12841288"/>
                </a:lnTo>
                <a:lnTo>
                  <a:pt x="356616" y="12841288"/>
                </a:lnTo>
                <a:lnTo>
                  <a:pt x="356616" y="12841287"/>
                </a:lnTo>
                <a:lnTo>
                  <a:pt x="6448743" y="12841287"/>
                </a:lnTo>
                <a:lnTo>
                  <a:pt x="6448743" y="12841288"/>
                </a:lnTo>
                <a:lnTo>
                  <a:pt x="7223125" y="12841288"/>
                </a:lnTo>
                <a:lnTo>
                  <a:pt x="7223125" y="12841287"/>
                </a:lnTo>
                <a:lnTo>
                  <a:pt x="7223125" y="12484671"/>
                </a:lnTo>
                <a:lnTo>
                  <a:pt x="7223125" y="356616"/>
                </a:lnTo>
                <a:lnTo>
                  <a:pt x="7223125" y="0"/>
                </a:lnTo>
                <a:lnTo>
                  <a:pt x="7223125" y="0"/>
                </a:lnTo>
                <a:lnTo>
                  <a:pt x="1" y="0"/>
                </a:lnTo>
                <a:lnTo>
                  <a:pt x="1" y="1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rtlCol="0" anchor="ctr">
            <a:noAutofit/>
          </a:bodyPr>
          <a:lstStyle/>
          <a:p>
            <a:pPr marL="171450" indent="-171450" algn="l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400">
              <a:latin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ECDFAEA-B0A4-05BA-7D3E-EF092A412D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563" y="1618489"/>
            <a:ext cx="5085400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599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E958B01-4CF7-53D1-5052-84F815C6EF0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3" y="5333781"/>
            <a:ext cx="50854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2000" b="1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12" name="Text Placeholder 35">
            <a:extLst>
              <a:ext uri="{FF2B5EF4-FFF2-40B4-BE49-F238E27FC236}">
                <a16:creationId xmlns:a16="http://schemas.microsoft.com/office/drawing/2014/main" id="{62C8ECC1-4AAA-B71D-4B79-B8AA32E14D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6518" y="6640449"/>
            <a:ext cx="4141787" cy="288925"/>
          </a:xfrm>
          <a:prstGeom prst="rect">
            <a:avLst/>
          </a:prstGeom>
        </p:spPr>
        <p:txBody>
          <a:bodyPr l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64A90B2-34B5-7022-76F4-6AB386409D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3561" y="851247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33619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Photo Full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erson, standing&#10;&#10;Description automatically generated">
            <a:extLst>
              <a:ext uri="{FF2B5EF4-FFF2-40B4-BE49-F238E27FC236}">
                <a16:creationId xmlns:a16="http://schemas.microsoft.com/office/drawing/2014/main" id="{7C2F3B29-34CA-F9F0-62F4-8270160704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" y="0"/>
            <a:ext cx="12838571" cy="72231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C53C7E4-A22C-821C-8623-849E887B6D91}"/>
              </a:ext>
            </a:extLst>
          </p:cNvPr>
          <p:cNvSpPr/>
          <p:nvPr userDrawn="1"/>
        </p:nvSpPr>
        <p:spPr>
          <a:xfrm>
            <a:off x="0" y="1"/>
            <a:ext cx="12841288" cy="7223124"/>
          </a:xfrm>
          <a:prstGeom prst="rect">
            <a:avLst/>
          </a:prstGeom>
          <a:gradFill flip="none" rotWithShape="1">
            <a:gsLst>
              <a:gs pos="0">
                <a:schemeClr val="accent3">
                  <a:alpha val="67389"/>
                </a:schemeClr>
              </a:gs>
              <a:gs pos="100000">
                <a:srgbClr val="006298"/>
              </a:gs>
            </a:gsLst>
            <a:lin ang="54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b="1">
              <a:solidFill>
                <a:schemeClr val="tx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37901E9-B3CF-332D-7DE9-6CBA150BCC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9152" y="4687194"/>
            <a:ext cx="9942984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4599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FC07201-6D8B-11E3-A1DE-7D166E00980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77944" y="5618853"/>
            <a:ext cx="50854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marR="0" indent="0" algn="ctr" defTabSz="981075" rtl="0" eaLnBrk="1" fontAlgn="base" latinLnBrk="0" hangingPunct="1">
              <a:lnSpc>
                <a:spcPct val="11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None/>
              <a:tabLst/>
              <a:defRPr kumimoji="0" lang="en-US" altLang="zh-CN" sz="2000" b="1" i="0" u="none" strike="noStrike" kern="1200" cap="none" spc="0" normalizeH="0" baseline="0" noProof="1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  <a:lvl2pPr marL="4906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2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1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1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3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49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12" name="Text Placeholder 35">
            <a:extLst>
              <a:ext uri="{FF2B5EF4-FFF2-40B4-BE49-F238E27FC236}">
                <a16:creationId xmlns:a16="http://schemas.microsoft.com/office/drawing/2014/main" id="{79E6CBBA-C036-84A7-29D6-101B534AA7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9751" y="6640449"/>
            <a:ext cx="4141787" cy="288925"/>
          </a:xfrm>
          <a:prstGeom prst="rect">
            <a:avLst/>
          </a:prstGeom>
        </p:spPr>
        <p:txBody>
          <a:bodyPr lIns="0" bIns="0" anchor="b">
            <a:noAutofit/>
          </a:bodyPr>
          <a:lstStyle>
            <a:lvl1pPr marL="0" indent="0" algn="ctr">
              <a:buNone/>
              <a:defRPr sz="16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C9E4E5D9-3EFB-6D0F-85B3-282EC77C08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65759" y="365760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0212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C62EAA7-EFDA-A10A-38E7-1D4F2E403E2A}"/>
              </a:ext>
            </a:extLst>
          </p:cNvPr>
          <p:cNvSpPr/>
          <p:nvPr userDrawn="1"/>
        </p:nvSpPr>
        <p:spPr>
          <a:xfrm>
            <a:off x="374904" y="356616"/>
            <a:ext cx="12134088" cy="64922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6A96CF-9C7B-7A16-30AF-D8EE5676535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984248"/>
            <a:ext cx="4873752" cy="707886"/>
          </a:xfrm>
          <a:prstGeom prst="callout1">
            <a:avLst>
              <a:gd name="adj1" fmla="val -3666"/>
              <a:gd name="adj2" fmla="val -13"/>
              <a:gd name="adj3" fmla="val -3689"/>
              <a:gd name="adj4" fmla="val 99348"/>
            </a:avLst>
          </a:prstGeom>
          <a:ln w="121920">
            <a:solidFill>
              <a:schemeClr val="bg1"/>
            </a:solidFill>
          </a:ln>
        </p:spPr>
        <p:txBody>
          <a:bodyPr lIns="0" tIns="73152" rIns="0" bIns="0" anchor="t" anchorCtr="0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cover title 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81322E17-6F62-66B0-B6E2-F8BB79526B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3562" y="851247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9446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Small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31D5C3-D0AE-AC20-16DC-465848758C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842417" cy="7223760"/>
          </a:xfrm>
          <a:prstGeom prst="rect">
            <a:avLst/>
          </a:prstGeom>
        </p:spPr>
      </p:pic>
      <p:pic>
        <p:nvPicPr>
          <p:cNvPr id="3" name="Picture 1">
            <a:extLst>
              <a:ext uri="{FF2B5EF4-FFF2-40B4-BE49-F238E27FC236}">
                <a16:creationId xmlns:a16="http://schemas.microsoft.com/office/drawing/2014/main" id="{0467AD01-CDB1-8085-DACE-6D0F95D8E9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3561" y="851247"/>
            <a:ext cx="1028700" cy="4572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6A9238E-7B2E-EEDD-2F7E-6968562D8C2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984248"/>
            <a:ext cx="4873752" cy="704088"/>
          </a:xfrm>
          <a:prstGeom prst="callout1">
            <a:avLst>
              <a:gd name="adj1" fmla="val -3666"/>
              <a:gd name="adj2" fmla="val -13"/>
              <a:gd name="adj3" fmla="val -3689"/>
              <a:gd name="adj4" fmla="val 99348"/>
            </a:avLst>
          </a:prstGeom>
          <a:ln w="121920">
            <a:solidFill>
              <a:schemeClr val="tx2"/>
            </a:solidFill>
          </a:ln>
        </p:spPr>
        <p:txBody>
          <a:bodyPr lIns="0" tIns="73152" rIns="0" bIns="0" anchor="t" anchorCtr="0">
            <a:noAutofit/>
          </a:bodyPr>
          <a:lstStyle>
            <a:lvl1pPr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</p:spTree>
    <p:extLst>
      <p:ext uri="{BB962C8B-B14F-4D97-AF65-F5344CB8AC3E}">
        <p14:creationId xmlns:p14="http://schemas.microsoft.com/office/powerpoint/2010/main" val="407820966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Medium Icon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57E62B-D177-D743-4A2E-A50A4C09B6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842417" cy="72237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8B42CDF-4C87-0340-B755-492D6EC436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984248"/>
            <a:ext cx="4873752" cy="704088"/>
          </a:xfrm>
          <a:prstGeom prst="callout1">
            <a:avLst>
              <a:gd name="adj1" fmla="val -3666"/>
              <a:gd name="adj2" fmla="val -13"/>
              <a:gd name="adj3" fmla="val -3689"/>
              <a:gd name="adj4" fmla="val 99348"/>
            </a:avLst>
          </a:prstGeom>
          <a:ln w="121920">
            <a:solidFill>
              <a:schemeClr val="bg1"/>
            </a:solidFill>
          </a:ln>
        </p:spPr>
        <p:txBody>
          <a:bodyPr lIns="0" tIns="73152" rIns="0" bIns="0" anchor="t" anchorCtr="0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47A96EE0-813F-67FE-35A9-8C2226CDC4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3562" y="851247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9737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Medium Ico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457B95-0250-6E59-B295-9499CFF09B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842417" cy="72237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4ADA6C2-AEEC-D473-8346-9336C8DFB2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984248"/>
            <a:ext cx="4873752" cy="704088"/>
          </a:xfrm>
          <a:prstGeom prst="callout1">
            <a:avLst>
              <a:gd name="adj1" fmla="val -3666"/>
              <a:gd name="adj2" fmla="val -13"/>
              <a:gd name="adj3" fmla="val -3689"/>
              <a:gd name="adj4" fmla="val 99348"/>
            </a:avLst>
          </a:prstGeom>
          <a:ln w="121920">
            <a:solidFill>
              <a:schemeClr val="tx1"/>
            </a:solidFill>
          </a:ln>
        </p:spPr>
        <p:txBody>
          <a:bodyPr lIns="0" tIns="73152" rIns="0" bIns="0" anchor="t" anchorCtr="0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013D7FD-E6D1-7A93-F10F-F8A61E50276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3561" y="851247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3906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Medium Icon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43CCFA-6F95-1167-2429-4F5A7899F3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842417" cy="722376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6777F0B-1EED-D2BC-76DB-8B845146C9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984248"/>
            <a:ext cx="4873752" cy="1417320"/>
          </a:xfrm>
          <a:prstGeom prst="callout1">
            <a:avLst>
              <a:gd name="adj1" fmla="val -3666"/>
              <a:gd name="adj2" fmla="val -13"/>
              <a:gd name="adj3" fmla="val -3689"/>
              <a:gd name="adj4" fmla="val 99348"/>
            </a:avLst>
          </a:prstGeom>
          <a:ln w="121920">
            <a:solidFill>
              <a:schemeClr val="tx2"/>
            </a:solidFill>
          </a:ln>
        </p:spPr>
        <p:txBody>
          <a:bodyPr lIns="0" tIns="73152" rIns="0" bIns="0" anchor="t" anchorCtr="0">
            <a:noAutofit/>
          </a:bodyPr>
          <a:lstStyle>
            <a:lvl1pPr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6A5E883-ECF8-1CC6-4EA6-FA5006F453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33561" y="851247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918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Medium Icon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622435-AFB2-CDA4-F5BA-637170D8BD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842417" cy="72237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1DC80EF-0777-520C-351B-0CD6F8D9AF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88" y="1984248"/>
            <a:ext cx="4873752" cy="1417320"/>
          </a:xfrm>
          <a:prstGeom prst="callout1">
            <a:avLst>
              <a:gd name="adj1" fmla="val -3666"/>
              <a:gd name="adj2" fmla="val -13"/>
              <a:gd name="adj3" fmla="val -3689"/>
              <a:gd name="adj4" fmla="val 99348"/>
            </a:avLst>
          </a:prstGeom>
          <a:ln w="121920">
            <a:solidFill>
              <a:schemeClr val="tx2"/>
            </a:solidFill>
          </a:ln>
        </p:spPr>
        <p:txBody>
          <a:bodyPr lIns="0" tIns="73152" rIns="0" bIns="0" anchor="t" anchorCtr="0">
            <a:noAutofit/>
          </a:bodyPr>
          <a:lstStyle>
            <a:lvl1pPr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0666C0E1-2C96-FA37-D80A-1A6B99EFC25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33561" y="851247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4340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Color Photo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30B734F-3727-BC69-7EA8-4FD247645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562" y="1618488"/>
            <a:ext cx="4951725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9925310-C1D2-02D6-FD80-39ADDE8DE3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3" y="3193016"/>
            <a:ext cx="4951725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2000" b="1" i="0">
                <a:solidFill>
                  <a:srgbClr val="324DC7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089734-E845-4437-1349-D3A9CCF567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20642" y="0"/>
            <a:ext cx="6420646" cy="72231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1" name="Text Placeholder 35">
            <a:extLst>
              <a:ext uri="{FF2B5EF4-FFF2-40B4-BE49-F238E27FC236}">
                <a16:creationId xmlns:a16="http://schemas.microsoft.com/office/drawing/2014/main" id="{1CFB71A2-367B-1014-7525-DD441BA83B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3" y="5617192"/>
            <a:ext cx="4141787" cy="288925"/>
          </a:xfrm>
          <a:prstGeom prst="rect">
            <a:avLst/>
          </a:prstGeom>
        </p:spPr>
        <p:txBody>
          <a:bodyPr l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 dirty="0"/>
              <a:t>Insert Date 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F98F80-A26E-5241-1C3B-A3897AEEA8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561" y="1008742"/>
            <a:ext cx="1074420" cy="4572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EC89621-D745-9F75-701F-974F579F92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3561" y="6118821"/>
            <a:ext cx="4061015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150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Color Photo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CE75C70-4EED-1156-D73D-D75092DFA4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54204" y="1618488"/>
            <a:ext cx="4951725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600"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cover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4766815-8390-5A53-293A-72805B02451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54205" y="5333781"/>
            <a:ext cx="4951725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20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B3B28086-3CCE-84ED-2EEB-47A7489ED7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420646" cy="72231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2" name="Text Placeholder 35">
            <a:extLst>
              <a:ext uri="{FF2B5EF4-FFF2-40B4-BE49-F238E27FC236}">
                <a16:creationId xmlns:a16="http://schemas.microsoft.com/office/drawing/2014/main" id="{D13C586C-61D3-C001-DD42-6F799A88A5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54205" y="6640449"/>
            <a:ext cx="4141787" cy="288925"/>
          </a:xfrm>
          <a:prstGeom prst="rect">
            <a:avLst/>
          </a:prstGeom>
        </p:spPr>
        <p:txBody>
          <a:bodyPr lIns="0" bIns="0" anchor="b">
            <a:no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AFC3D6F8-FEA4-78CC-53A0-A8F9EB98B0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7354204" y="1004144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3877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Cover Slide Color Photo R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76518" y="358775"/>
            <a:ext cx="12130486" cy="6127886"/>
          </a:xfrm>
          <a:prstGeom prst="rect">
            <a:avLst/>
          </a:prstGeom>
          <a:solidFill>
            <a:srgbClr val="1B226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8365217" y="6712016"/>
            <a:ext cx="4141787" cy="288925"/>
          </a:xfrm>
        </p:spPr>
        <p:txBody>
          <a:bodyPr lIns="0" bIns="45720" anchor="ctr">
            <a:noAutofit/>
          </a:bodyPr>
          <a:lstStyle>
            <a:lvl1pPr marL="0" indent="0" algn="r">
              <a:buNone/>
              <a:defRPr sz="1600">
                <a:solidFill>
                  <a:schemeClr val="tx1"/>
                </a:solidFill>
                <a:latin typeface="+mj-lt"/>
              </a:defRPr>
            </a:lvl1pPr>
            <a:lvl2pPr marL="455612" indent="0">
              <a:buNone/>
              <a:defRPr/>
            </a:lvl2pPr>
            <a:lvl3pPr marL="765175" indent="0">
              <a:buNone/>
              <a:defRPr/>
            </a:lvl3pPr>
            <a:lvl4pPr marL="1243584" indent="0">
              <a:buNone/>
              <a:defRPr/>
            </a:lvl4pPr>
            <a:lvl5pPr marL="1962668" indent="0">
              <a:buNone/>
              <a:defRPr/>
            </a:lvl5pPr>
          </a:lstStyle>
          <a:p>
            <a:pPr lvl="0"/>
            <a:r>
              <a:rPr lang="en-US" dirty="0"/>
              <a:t>Insert Date Here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30B734F-3727-BC69-7EA8-4FD247645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3562" y="1618488"/>
            <a:ext cx="4951725" cy="6211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4600" b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cover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9925310-C1D2-02D6-FD80-39ADDE8DE30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3563" y="4571941"/>
            <a:ext cx="4951725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2000" b="1" i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35089734-E845-4437-1349-D3A9CCF567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20642" y="358775"/>
            <a:ext cx="6086362" cy="6126480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53B11D-27CC-1DEB-87B7-9978DB1F0BFA}"/>
              </a:ext>
            </a:extLst>
          </p:cNvPr>
          <p:cNvSpPr txBox="1"/>
          <p:nvPr userDrawn="1"/>
        </p:nvSpPr>
        <p:spPr>
          <a:xfrm>
            <a:off x="9644743" y="6792686"/>
            <a:ext cx="0" cy="0"/>
          </a:xfrm>
          <a:prstGeom prst="rect">
            <a:avLst/>
          </a:prstGeom>
          <a:noFill/>
        </p:spPr>
        <p:txBody>
          <a:bodyPr wrap="none" lIns="0" tIns="36000" rIns="36000" bIns="36000" rtlCol="0">
            <a:noAutofit/>
          </a:bodyPr>
          <a:lstStyle/>
          <a:p>
            <a:pPr algn="l">
              <a:lnSpc>
                <a:spcPct val="110000"/>
              </a:lnSpc>
            </a:pPr>
            <a:endParaRPr lang="en-US" dirty="0" err="1"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6C39487-B221-F4B3-9663-63A18DC62A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8736"/>
          <a:stretch>
            <a:fillRect/>
          </a:stretch>
        </p:blipFill>
        <p:spPr>
          <a:xfrm>
            <a:off x="933561" y="1008742"/>
            <a:ext cx="1060704" cy="4567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D52D7D9-C1E2-5DDF-B45C-37CC630954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3561" y="6719318"/>
            <a:ext cx="4061015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5366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Cover Slide Color Photo Bor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7F718B2F-9A78-06DE-B9ED-7018E581A1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6518" y="1961350"/>
            <a:ext cx="12141354" cy="489973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BA8A45-1E87-A24F-24D2-11E3787A9396}"/>
              </a:ext>
            </a:extLst>
          </p:cNvPr>
          <p:cNvSpPr/>
          <p:nvPr userDrawn="1"/>
        </p:nvSpPr>
        <p:spPr>
          <a:xfrm>
            <a:off x="376518" y="361150"/>
            <a:ext cx="12141354" cy="16002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6831D1F-21DE-C782-78E1-96895D9521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3563" y="634956"/>
            <a:ext cx="960120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lnSpc>
                <a:spcPct val="100000"/>
              </a:lnSpc>
              <a:buNone/>
              <a:defRPr lang="en-US" sz="4600" b="0" dirty="0" smtClean="0">
                <a:solidFill>
                  <a:schemeClr val="tx2"/>
                </a:solidFill>
                <a:ea typeface="+mj-ea"/>
                <a:cs typeface="+mj-cs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300037" lvl="0" indent="-571500" defTabSz="981334">
              <a:spcBef>
                <a:spcPct val="0"/>
              </a:spcBef>
            </a:pPr>
            <a:r>
              <a:rPr lang="en-US" dirty="0"/>
              <a:t>Click to edit cover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EF4F8-836A-9B7E-8001-D0993689D3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3563" y="1298962"/>
            <a:ext cx="9601200" cy="36576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buNone/>
              <a:defRPr lang="en-US" b="1" dirty="0" smtClean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 smtClean="0"/>
            </a:lvl2pPr>
            <a:lvl3pPr marL="457200" indent="0">
              <a:buNone/>
              <a:defRPr lang="en-US" dirty="0" smtClean="0"/>
            </a:lvl3pPr>
            <a:lvl4pPr marL="685800" indent="0">
              <a:buNone/>
              <a:defRPr lang="en-US" dirty="0" smtClean="0"/>
            </a:lvl4pPr>
            <a:lvl5pPr marL="1280160" indent="0">
              <a:buNone/>
              <a:defRPr lang="en-US" dirty="0"/>
            </a:lvl5pPr>
          </a:lstStyle>
          <a:p>
            <a:pPr marL="0" lvl="0" indent="0"/>
            <a:r>
              <a:rPr lang="en-US"/>
              <a:t>Click to edit subtitle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F1CFA6A6-EF15-9C7F-1C75-1AB040FED08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874453" y="932650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1441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 flipH="1">
            <a:off x="0" y="0"/>
            <a:ext cx="188583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478657" y="531097"/>
            <a:ext cx="8686800" cy="164592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72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8F8D19-A6AC-06DE-CDC9-EF6FCF8680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7119" y="372574"/>
            <a:ext cx="1371600" cy="1280160"/>
          </a:xfrm>
        </p:spPr>
        <p:txBody>
          <a:bodyPr anchor="b"/>
          <a:lstStyle>
            <a:lvl1pPr marL="0" indent="0" algn="ctr">
              <a:buNone/>
              <a:defRPr sz="8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0339878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 flipH="1">
            <a:off x="0" y="0"/>
            <a:ext cx="1885838" cy="7223125"/>
          </a:xfrm>
          <a:prstGeom prst="rect">
            <a:avLst/>
          </a:prstGeom>
          <a:solidFill>
            <a:srgbClr val="1B226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478657" y="531097"/>
            <a:ext cx="8686800" cy="164592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72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E8F8D19-A6AC-06DE-CDC9-EF6FCF8680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7119" y="372574"/>
            <a:ext cx="1371600" cy="1280160"/>
          </a:xfrm>
          <a:ln>
            <a:noFill/>
          </a:ln>
        </p:spPr>
        <p:txBody>
          <a:bodyPr anchor="b"/>
          <a:lstStyle>
            <a:lvl1pPr marL="0" indent="0" algn="ctr">
              <a:buNone/>
              <a:defRPr sz="8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1788421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ag/Bann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34464AFB-14F5-A65F-92BA-846B943FF77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833214"/>
            <a:ext cx="12070080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1061051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1"/>
              <a:t>Click to edit title</a:t>
            </a:r>
            <a:endParaRPr lang="en-CA" noProof="1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5444" y="1136158"/>
            <a:ext cx="10610516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B6A27-E078-AE85-9AAF-64ACD9690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7E1369-8F80-CD59-6870-4BF54B57E158}"/>
              </a:ext>
            </a:extLst>
          </p:cNvPr>
          <p:cNvCxnSpPr>
            <a:cxnSpLocks/>
          </p:cNvCxnSpPr>
          <p:nvPr userDrawn="1"/>
        </p:nvCxnSpPr>
        <p:spPr>
          <a:xfrm>
            <a:off x="375445" y="455926"/>
            <a:ext cx="1061051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6461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34464AFB-14F5-A65F-92BA-846B943FF77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833214"/>
            <a:ext cx="12090400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12090400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1"/>
              <a:t>Click to edit title</a:t>
            </a:r>
            <a:endParaRPr lang="en-CA" noProof="1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5444" y="1136158"/>
            <a:ext cx="1209040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rgbClr val="324DC7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B6A27-E078-AE85-9AAF-64ACD9690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B4217D-7895-5303-076B-509EE8580F5E}"/>
              </a:ext>
            </a:extLst>
          </p:cNvPr>
          <p:cNvCxnSpPr/>
          <p:nvPr userDrawn="1"/>
        </p:nvCxnSpPr>
        <p:spPr>
          <a:xfrm>
            <a:off x="375444" y="455926"/>
            <a:ext cx="12090400" cy="0"/>
          </a:xfrm>
          <a:prstGeom prst="line">
            <a:avLst/>
          </a:prstGeom>
          <a:ln w="66675">
            <a:solidFill>
              <a:srgbClr val="1B2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8006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12090400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1"/>
              <a:t>Click to edit title</a:t>
            </a:r>
            <a:endParaRPr lang="en-CA" noProof="1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B6A27-E078-AE85-9AAF-64ACD9690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0536A7D-5F11-DA33-FAA7-300050A30923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294172"/>
            <a:ext cx="12090400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B9F85B0-18E7-1908-E34D-7AD7B097FA69}"/>
              </a:ext>
            </a:extLst>
          </p:cNvPr>
          <p:cNvCxnSpPr/>
          <p:nvPr userDrawn="1"/>
        </p:nvCxnSpPr>
        <p:spPr>
          <a:xfrm>
            <a:off x="375444" y="455926"/>
            <a:ext cx="12090400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89778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 and Data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E10A43-AABB-B401-E08B-D699EFC05D78}"/>
              </a:ext>
            </a:extLst>
          </p:cNvPr>
          <p:cNvSpPr/>
          <p:nvPr userDrawn="1"/>
        </p:nvSpPr>
        <p:spPr>
          <a:xfrm>
            <a:off x="375443" y="1281472"/>
            <a:ext cx="12090401" cy="357300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3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12090400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46023A61-4E34-3338-9129-59416B864D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67213D1-F6D8-2734-0078-0A37952D0577}"/>
              </a:ext>
            </a:extLst>
          </p:cNvPr>
          <p:cNvCxnSpPr/>
          <p:nvPr userDrawn="1"/>
        </p:nvCxnSpPr>
        <p:spPr>
          <a:xfrm>
            <a:off x="375444" y="455926"/>
            <a:ext cx="12090400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53041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Sidebar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230436" y="567058"/>
            <a:ext cx="10235405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0105B0E-F377-6CE9-6569-4BD0D1E821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0438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04D803-8E68-D77F-6B92-A8393BFA68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0437" y="1136158"/>
            <a:ext cx="10235404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DD5ACAC6-5C7B-0DF3-DFBB-0268BE981E7C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2230436" y="1833214"/>
            <a:ext cx="10235404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A556BDD-A67F-F26E-B6A2-7A65F306BB18}"/>
              </a:ext>
            </a:extLst>
          </p:cNvPr>
          <p:cNvCxnSpPr/>
          <p:nvPr userDrawn="1"/>
        </p:nvCxnSpPr>
        <p:spPr>
          <a:xfrm>
            <a:off x="2230438" y="455926"/>
            <a:ext cx="1023540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59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Sidebar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230438" y="567058"/>
            <a:ext cx="1023540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0105B0E-F377-6CE9-6569-4BD0D1E821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0438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F6FDB5F-B656-5C00-C22D-F9C979655518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2230438" y="1294172"/>
            <a:ext cx="10235406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DCAE24B-65D7-BFF1-7E04-079F8AB6FE3E}"/>
              </a:ext>
            </a:extLst>
          </p:cNvPr>
          <p:cNvCxnSpPr>
            <a:cxnSpLocks/>
          </p:cNvCxnSpPr>
          <p:nvPr userDrawn="1"/>
        </p:nvCxnSpPr>
        <p:spPr>
          <a:xfrm>
            <a:off x="2230438" y="455926"/>
            <a:ext cx="1023540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7479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Data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567058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BDE1E21-30AE-3F1A-4383-E24BDC459B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10BDC-845E-9A08-355F-3DD1401D97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2119" y="1136158"/>
            <a:ext cx="7283724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E6967BA3-B736-22E2-BB27-02325EDD2BE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18" y="1833214"/>
            <a:ext cx="7283724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9D2654A-4974-BB75-EDC0-4EB3C63638F6}"/>
              </a:ext>
            </a:extLst>
          </p:cNvPr>
          <p:cNvCxnSpPr>
            <a:cxnSpLocks/>
          </p:cNvCxnSpPr>
          <p:nvPr userDrawn="1"/>
        </p:nvCxnSpPr>
        <p:spPr>
          <a:xfrm>
            <a:off x="5182118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3293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Data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567058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BDE1E21-30AE-3F1A-4383-E24BDC459B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09479DD-1598-2DE8-ACED-EB6FFC321268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20" y="1294172"/>
            <a:ext cx="7283724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A62A67-8CB0-4AEA-211D-3A152C601012}"/>
              </a:ext>
            </a:extLst>
          </p:cNvPr>
          <p:cNvCxnSpPr>
            <a:cxnSpLocks/>
          </p:cNvCxnSpPr>
          <p:nvPr userDrawn="1"/>
        </p:nvCxnSpPr>
        <p:spPr>
          <a:xfrm>
            <a:off x="5182118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4889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Data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7"/>
            <a:ext cx="7287768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5AF3E44-C3ED-0863-6371-A0282DC086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4B45E-D754-5A70-9F56-D712D2DBA7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4" y="1136158"/>
            <a:ext cx="7287768" cy="5669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413B119-2C21-14FA-A01D-548432EC6361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5" y="1833214"/>
            <a:ext cx="7287768" cy="46360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Number">
            <a:extLst>
              <a:ext uri="{FF2B5EF4-FFF2-40B4-BE49-F238E27FC236}">
                <a16:creationId xmlns:a16="http://schemas.microsoft.com/office/drawing/2014/main" id="{FF2EB554-78D6-2F1E-ECD4-B43A192FF385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CB05D3-4DB1-FCD5-DD54-6EA55ABBC1EE}"/>
              </a:ext>
            </a:extLst>
          </p:cNvPr>
          <p:cNvCxnSpPr>
            <a:cxnSpLocks/>
          </p:cNvCxnSpPr>
          <p:nvPr userDrawn="1"/>
        </p:nvCxnSpPr>
        <p:spPr>
          <a:xfrm>
            <a:off x="375444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4906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Data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5AF3E44-C3ED-0863-6371-A0282DC086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Slide title">
            <a:extLst>
              <a:ext uri="{FF2B5EF4-FFF2-40B4-BE49-F238E27FC236}">
                <a16:creationId xmlns:a16="http://schemas.microsoft.com/office/drawing/2014/main" id="{35E87896-A0C1-F27F-7B05-80B756603783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728776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CD7F5A04-005A-385C-3C57-0AAA97F13C0F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294172"/>
            <a:ext cx="7287768" cy="5175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Number">
            <a:extLst>
              <a:ext uri="{FF2B5EF4-FFF2-40B4-BE49-F238E27FC236}">
                <a16:creationId xmlns:a16="http://schemas.microsoft.com/office/drawing/2014/main" id="{574D47E3-D484-C35D-EF85-C0B92C8818B1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71B04F-839F-B466-E77F-04E3408A8C40}"/>
              </a:ext>
            </a:extLst>
          </p:cNvPr>
          <p:cNvCxnSpPr>
            <a:cxnSpLocks/>
          </p:cNvCxnSpPr>
          <p:nvPr userDrawn="1"/>
        </p:nvCxnSpPr>
        <p:spPr>
          <a:xfrm>
            <a:off x="375444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79669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567058"/>
            <a:ext cx="949594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D1C0D98-E58A-94AE-F65B-12607EE32D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9895" y="1136158"/>
            <a:ext cx="9495948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A17CFB4-7B12-11B2-6AED-D194D9FBE128}"/>
              </a:ext>
            </a:extLst>
          </p:cNvPr>
          <p:cNvSpPr>
            <a:spLocks noGrp="1"/>
          </p:cNvSpPr>
          <p:nvPr>
            <p:ph idx="14"/>
            <p:custDataLst>
              <p:tags r:id="rId1"/>
            </p:custDataLst>
          </p:nvPr>
        </p:nvSpPr>
        <p:spPr>
          <a:xfrm>
            <a:off x="2969893" y="1833214"/>
            <a:ext cx="9495948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2913E71-CDCE-DE88-2F91-26AA2DA60E88}"/>
              </a:ext>
            </a:extLst>
          </p:cNvPr>
          <p:cNvCxnSpPr>
            <a:cxnSpLocks/>
          </p:cNvCxnSpPr>
          <p:nvPr userDrawn="1"/>
        </p:nvCxnSpPr>
        <p:spPr>
          <a:xfrm>
            <a:off x="2969893" y="455926"/>
            <a:ext cx="9495951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66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567058"/>
            <a:ext cx="949594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132DBDA-78FA-0D69-AEB0-30065A8A60F4}"/>
              </a:ext>
            </a:extLst>
          </p:cNvPr>
          <p:cNvSpPr>
            <a:spLocks noGrp="1"/>
          </p:cNvSpPr>
          <p:nvPr>
            <p:ph idx="14"/>
            <p:custDataLst>
              <p:tags r:id="rId1"/>
            </p:custDataLst>
          </p:nvPr>
        </p:nvSpPr>
        <p:spPr>
          <a:xfrm>
            <a:off x="2969894" y="1294172"/>
            <a:ext cx="9495948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0E1A906-76A9-A869-26D6-7EA9DF1B5E24}"/>
              </a:ext>
            </a:extLst>
          </p:cNvPr>
          <p:cNvCxnSpPr>
            <a:cxnSpLocks/>
          </p:cNvCxnSpPr>
          <p:nvPr userDrawn="1"/>
        </p:nvCxnSpPr>
        <p:spPr>
          <a:xfrm>
            <a:off x="2969893" y="455926"/>
            <a:ext cx="9495951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546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92C359E-C69A-AEC4-C3F9-DF854B5A8EE4}"/>
              </a:ext>
            </a:extLst>
          </p:cNvPr>
          <p:cNvSpPr>
            <a:spLocks noGrp="1"/>
          </p:cNvSpPr>
          <p:nvPr>
            <p:ph idx="19"/>
            <p:custDataLst>
              <p:tags r:id="rId1"/>
            </p:custDataLst>
          </p:nvPr>
        </p:nvSpPr>
        <p:spPr>
          <a:xfrm>
            <a:off x="2969889" y="1833214"/>
            <a:ext cx="9495950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buClr>
                <a:srgbClr val="18CE70"/>
              </a:buCl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buClr>
                <a:srgbClr val="18CE70"/>
              </a:buClr>
              <a:defRPr lang="en-US" altLang="zh-CN" sz="1600" b="0" i="0" baseline="0" noProof="1" dirty="0"/>
            </a:lvl2pPr>
            <a:lvl3pPr>
              <a:buClr>
                <a:srgbClr val="18CE70"/>
              </a:buClr>
              <a:defRPr lang="en-US" altLang="en-US" sz="1400" b="0" i="0" noProof="1" dirty="0"/>
            </a:lvl3pPr>
            <a:lvl4pPr>
              <a:buClr>
                <a:srgbClr val="18CE70"/>
              </a:buCl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567058"/>
            <a:ext cx="949594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rgbClr val="1B226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D1C0D98-E58A-94AE-F65B-12607EE32D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9895" y="1136158"/>
            <a:ext cx="9495948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rgbClr val="324DC7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B09BB33-645F-783C-90EF-C3657FFF677B}"/>
              </a:ext>
            </a:extLst>
          </p:cNvPr>
          <p:cNvCxnSpPr>
            <a:cxnSpLocks/>
          </p:cNvCxnSpPr>
          <p:nvPr userDrawn="1"/>
        </p:nvCxnSpPr>
        <p:spPr>
          <a:xfrm>
            <a:off x="2969893" y="455926"/>
            <a:ext cx="9495951" cy="0"/>
          </a:xfrm>
          <a:prstGeom prst="line">
            <a:avLst/>
          </a:prstGeom>
          <a:ln w="66675">
            <a:solidFill>
              <a:srgbClr val="1B2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094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567058"/>
            <a:ext cx="949594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132DBDA-78FA-0D69-AEB0-30065A8A60F4}"/>
              </a:ext>
            </a:extLst>
          </p:cNvPr>
          <p:cNvSpPr>
            <a:spLocks noGrp="1"/>
          </p:cNvSpPr>
          <p:nvPr>
            <p:ph idx="14"/>
            <p:custDataLst>
              <p:tags r:id="rId1"/>
            </p:custDataLst>
          </p:nvPr>
        </p:nvSpPr>
        <p:spPr>
          <a:xfrm>
            <a:off x="2969894" y="1294172"/>
            <a:ext cx="9495948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54B3609-364A-5F05-C86C-8AE9E88957D3}"/>
              </a:ext>
            </a:extLst>
          </p:cNvPr>
          <p:cNvCxnSpPr>
            <a:cxnSpLocks/>
          </p:cNvCxnSpPr>
          <p:nvPr userDrawn="1"/>
        </p:nvCxnSpPr>
        <p:spPr>
          <a:xfrm>
            <a:off x="2969893" y="455926"/>
            <a:ext cx="9495951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461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9B2C535-853B-6FBB-544E-E63CB7400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AFB55BB-B596-5508-5B85-9A8B4AB2AB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3" y="1136158"/>
            <a:ext cx="9495951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38B9D6-18CF-1F84-0E4E-0A20D85F1513}"/>
              </a:ext>
            </a:extLst>
          </p:cNvPr>
          <p:cNvSpPr>
            <a:spLocks noGrp="1"/>
          </p:cNvSpPr>
          <p:nvPr>
            <p:ph idx="19"/>
            <p:custDataLst>
              <p:tags r:id="rId1"/>
            </p:custDataLst>
          </p:nvPr>
        </p:nvSpPr>
        <p:spPr>
          <a:xfrm>
            <a:off x="375444" y="1833214"/>
            <a:ext cx="9495950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50B0861-4DF0-540D-8CFC-80769CFE7859}"/>
              </a:ext>
            </a:extLst>
          </p:cNvPr>
          <p:cNvCxnSpPr>
            <a:cxnSpLocks/>
          </p:cNvCxnSpPr>
          <p:nvPr userDrawn="1"/>
        </p:nvCxnSpPr>
        <p:spPr>
          <a:xfrm>
            <a:off x="375443" y="455926"/>
            <a:ext cx="9495951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67EA4-A8AD-1581-E81F-1DA26F2736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5443" y="567058"/>
            <a:ext cx="9495951" cy="43465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3600" b="0" dirty="0" smtClean="0"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800" dirty="0" smtClean="0"/>
            </a:lvl4pPr>
            <a:lvl5pPr>
              <a:defRPr lang="en-US" sz="1800" dirty="0"/>
            </a:lvl5pPr>
          </a:lstStyle>
          <a:p>
            <a:pPr marL="342900" lvl="0" indent="-571500" defTabSz="981334">
              <a:spcBef>
                <a:spcPct val="0"/>
              </a:spcBef>
            </a:pPr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3833206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2EB5200-4C81-988C-11D0-98657B44B1D8}"/>
              </a:ext>
            </a:extLst>
          </p:cNvPr>
          <p:cNvSpPr>
            <a:spLocks noGrp="1"/>
          </p:cNvSpPr>
          <p:nvPr>
            <p:ph idx="17"/>
            <p:custDataLst>
              <p:tags r:id="rId1"/>
            </p:custDataLst>
          </p:nvPr>
        </p:nvSpPr>
        <p:spPr>
          <a:xfrm>
            <a:off x="375443" y="1294172"/>
            <a:ext cx="9495951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29BF7CB-917B-C759-B767-16BFA4ACAF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6" name="SlideNumber">
            <a:extLst>
              <a:ext uri="{FF2B5EF4-FFF2-40B4-BE49-F238E27FC236}">
                <a16:creationId xmlns:a16="http://schemas.microsoft.com/office/drawing/2014/main" id="{3D2C43DB-2B1A-3523-CAFD-8FA44F4CDA01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37D0CD8-2E3F-7D66-345A-F44B1B22AD2E}"/>
              </a:ext>
            </a:extLst>
          </p:cNvPr>
          <p:cNvCxnSpPr>
            <a:cxnSpLocks/>
          </p:cNvCxnSpPr>
          <p:nvPr userDrawn="1"/>
        </p:nvCxnSpPr>
        <p:spPr>
          <a:xfrm>
            <a:off x="375443" y="455926"/>
            <a:ext cx="9495951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1525CF-EC48-7D02-426F-B19B21D4384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5443" y="567058"/>
            <a:ext cx="9495951" cy="43465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3600" dirty="0" smtClean="0"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800" dirty="0" smtClean="0"/>
            </a:lvl4pPr>
            <a:lvl5pPr>
              <a:defRPr lang="en-US" sz="1800" dirty="0"/>
            </a:lvl5pPr>
          </a:lstStyle>
          <a:p>
            <a:pPr marL="342900" lvl="0" indent="-571500" defTabSz="981334">
              <a:spcBef>
                <a:spcPct val="0"/>
              </a:spcBef>
            </a:pPr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523293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rgbClr val="1B226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9B2C535-853B-6FBB-544E-E63CB7400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AFB55BB-B596-5508-5B85-9A8B4AB2AB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3" y="1136158"/>
            <a:ext cx="9495951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rgbClr val="324DC7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 style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38B9D6-18CF-1F84-0E4E-0A20D85F1513}"/>
              </a:ext>
            </a:extLst>
          </p:cNvPr>
          <p:cNvSpPr>
            <a:spLocks noGrp="1"/>
          </p:cNvSpPr>
          <p:nvPr>
            <p:ph idx="19"/>
            <p:custDataLst>
              <p:tags r:id="rId1"/>
            </p:custDataLst>
          </p:nvPr>
        </p:nvSpPr>
        <p:spPr>
          <a:xfrm>
            <a:off x="375444" y="1833214"/>
            <a:ext cx="9495950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buClr>
                <a:srgbClr val="18CE70"/>
              </a:buCl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buClr>
                <a:srgbClr val="18CE70"/>
              </a:buClr>
              <a:defRPr lang="en-US" altLang="zh-CN" sz="1600" b="0" i="0" baseline="0" noProof="1" dirty="0"/>
            </a:lvl2pPr>
            <a:lvl3pPr>
              <a:buClr>
                <a:srgbClr val="18CE70"/>
              </a:buClr>
              <a:defRPr lang="en-US" altLang="en-US" sz="1400" b="0" i="0" noProof="1" dirty="0"/>
            </a:lvl3pPr>
            <a:lvl4pPr>
              <a:buClr>
                <a:srgbClr val="18CE70"/>
              </a:buCl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" name="SlideNumber">
            <a:extLst>
              <a:ext uri="{FF2B5EF4-FFF2-40B4-BE49-F238E27FC236}">
                <a16:creationId xmlns:a16="http://schemas.microsoft.com/office/drawing/2014/main" id="{2C303657-355F-10BC-FBE1-102A26F8E7DE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2B5EAA2-2756-16CD-DDDD-52FB55E618E8}"/>
              </a:ext>
            </a:extLst>
          </p:cNvPr>
          <p:cNvCxnSpPr>
            <a:cxnSpLocks/>
          </p:cNvCxnSpPr>
          <p:nvPr userDrawn="1"/>
        </p:nvCxnSpPr>
        <p:spPr>
          <a:xfrm>
            <a:off x="375443" y="455926"/>
            <a:ext cx="9495951" cy="0"/>
          </a:xfrm>
          <a:prstGeom prst="line">
            <a:avLst/>
          </a:prstGeom>
          <a:ln w="66675">
            <a:solidFill>
              <a:srgbClr val="1B2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DCDA5-C57F-9CA6-4786-7A64DEC1D5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5443" y="567058"/>
            <a:ext cx="9495951" cy="43465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3600" dirty="0" smtClean="0"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800" dirty="0" smtClean="0"/>
            </a:lvl4pPr>
            <a:lvl5pPr>
              <a:defRPr lang="en-US" sz="1800" dirty="0"/>
            </a:lvl5pPr>
          </a:lstStyle>
          <a:p>
            <a:pPr marL="342900" lvl="0" indent="-571500" defTabSz="981334">
              <a:spcBef>
                <a:spcPct val="0"/>
              </a:spcBef>
            </a:pPr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95396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2EB5200-4C81-988C-11D0-98657B44B1D8}"/>
              </a:ext>
            </a:extLst>
          </p:cNvPr>
          <p:cNvSpPr>
            <a:spLocks noGrp="1"/>
          </p:cNvSpPr>
          <p:nvPr>
            <p:ph idx="17"/>
            <p:custDataLst>
              <p:tags r:id="rId1"/>
            </p:custDataLst>
          </p:nvPr>
        </p:nvSpPr>
        <p:spPr>
          <a:xfrm>
            <a:off x="375442" y="1294172"/>
            <a:ext cx="9500616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29BF7CB-917B-C759-B767-16BFA4ACAF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lideNumber">
            <a:extLst>
              <a:ext uri="{FF2B5EF4-FFF2-40B4-BE49-F238E27FC236}">
                <a16:creationId xmlns:a16="http://schemas.microsoft.com/office/drawing/2014/main" id="{99580736-4B31-DFB3-E314-D9C0C6B99775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ED1AAF2-C8B2-4A71-4CD2-9C5B4488BA74}"/>
              </a:ext>
            </a:extLst>
          </p:cNvPr>
          <p:cNvCxnSpPr>
            <a:cxnSpLocks/>
          </p:cNvCxnSpPr>
          <p:nvPr userDrawn="1"/>
        </p:nvCxnSpPr>
        <p:spPr>
          <a:xfrm>
            <a:off x="375443" y="455926"/>
            <a:ext cx="9495951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FDBED40-EF78-B54C-D0C2-4143D6C1F0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5443" y="567058"/>
            <a:ext cx="9495951" cy="434655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 lang="en-US" sz="3600" dirty="0" smtClean="0"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z="1800" dirty="0" smtClean="0"/>
            </a:lvl2pPr>
            <a:lvl3pPr>
              <a:defRPr lang="en-US" sz="1800" dirty="0" smtClean="0"/>
            </a:lvl3pPr>
            <a:lvl4pPr>
              <a:defRPr lang="en-US" sz="1800" dirty="0" smtClean="0"/>
            </a:lvl4pPr>
            <a:lvl5pPr>
              <a:defRPr lang="en-US" sz="1800" dirty="0"/>
            </a:lvl5pPr>
          </a:lstStyle>
          <a:p>
            <a:pPr marL="342900" lvl="0" indent="-571500" defTabSz="981334">
              <a:spcBef>
                <a:spcPct val="0"/>
              </a:spcBef>
            </a:pPr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434993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with Colo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2F6EAB6-E553-623A-BE73-E0E260CE88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1F735E0-F738-91A3-CA44-0225B549E38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841288" cy="3017202"/>
          </a:xfrm>
          <a:custGeom>
            <a:avLst/>
            <a:gdLst>
              <a:gd name="connsiteX0" fmla="*/ 0 w 8153399"/>
              <a:gd name="connsiteY0" fmla="*/ 0 h 7231586"/>
              <a:gd name="connsiteX1" fmla="*/ 8153399 w 8153399"/>
              <a:gd name="connsiteY1" fmla="*/ 0 h 7231586"/>
              <a:gd name="connsiteX2" fmla="*/ 8153399 w 8153399"/>
              <a:gd name="connsiteY2" fmla="*/ 7231586 h 7231586"/>
              <a:gd name="connsiteX3" fmla="*/ 0 w 8153399"/>
              <a:gd name="connsiteY3" fmla="*/ 7231586 h 7231586"/>
              <a:gd name="connsiteX4" fmla="*/ 0 w 8153399"/>
              <a:gd name="connsiteY4" fmla="*/ 3462860 h 7231586"/>
              <a:gd name="connsiteX5" fmla="*/ 0 w 8153399"/>
              <a:gd name="connsiteY5" fmla="*/ 3162821 h 7231586"/>
              <a:gd name="connsiteX6" fmla="*/ 0 w 8153399"/>
              <a:gd name="connsiteY6" fmla="*/ 876821 h 7231586"/>
              <a:gd name="connsiteX7" fmla="*/ 0 w 8153399"/>
              <a:gd name="connsiteY7" fmla="*/ 358820 h 7231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53399" h="7231586">
                <a:moveTo>
                  <a:pt x="0" y="0"/>
                </a:moveTo>
                <a:lnTo>
                  <a:pt x="8153399" y="0"/>
                </a:lnTo>
                <a:lnTo>
                  <a:pt x="8153399" y="7231586"/>
                </a:lnTo>
                <a:lnTo>
                  <a:pt x="0" y="7231586"/>
                </a:lnTo>
                <a:lnTo>
                  <a:pt x="0" y="3462860"/>
                </a:lnTo>
                <a:lnTo>
                  <a:pt x="0" y="3162821"/>
                </a:lnTo>
                <a:lnTo>
                  <a:pt x="0" y="876821"/>
                </a:lnTo>
                <a:lnTo>
                  <a:pt x="0" y="35882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E3E01BB-00F9-D5FC-C96C-57DE5A1AB6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460" y="4646613"/>
            <a:ext cx="12088368" cy="1828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5E58F8ED-AA42-D8DB-D2DE-91E687E12E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56" y="3017202"/>
            <a:ext cx="12838176" cy="1188720"/>
          </a:xfrm>
          <a:solidFill>
            <a:schemeClr val="bg1"/>
          </a:solidFill>
        </p:spPr>
        <p:txBody>
          <a:bodyPr wrap="square" lIns="91440" rtlCol="0" anchor="ctr">
            <a:noAutofit/>
          </a:bodyPr>
          <a:lstStyle>
            <a:lvl1pPr marL="0" indent="0" algn="ctr">
              <a:buNone/>
              <a:defRPr lang="en-US" sz="4600" dirty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 marL="0" lvl="0" indent="-285750" defTabSz="914400">
              <a:buSzPct val="100000"/>
            </a:pPr>
            <a:r>
              <a:rPr lang="en-US"/>
              <a:t>Highlight goes here</a:t>
            </a:r>
          </a:p>
        </p:txBody>
      </p:sp>
    </p:spTree>
    <p:extLst>
      <p:ext uri="{BB962C8B-B14F-4D97-AF65-F5344CB8AC3E}">
        <p14:creationId xmlns:p14="http://schemas.microsoft.com/office/powerpoint/2010/main" val="212403826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Highlight with Color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2F6EAB6-E553-623A-BE73-E0E260CE88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1F735E0-F738-91A3-CA44-0225B549E38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841288" cy="3017202"/>
          </a:xfrm>
          <a:custGeom>
            <a:avLst/>
            <a:gdLst>
              <a:gd name="connsiteX0" fmla="*/ 0 w 8153399"/>
              <a:gd name="connsiteY0" fmla="*/ 0 h 7231586"/>
              <a:gd name="connsiteX1" fmla="*/ 8153399 w 8153399"/>
              <a:gd name="connsiteY1" fmla="*/ 0 h 7231586"/>
              <a:gd name="connsiteX2" fmla="*/ 8153399 w 8153399"/>
              <a:gd name="connsiteY2" fmla="*/ 7231586 h 7231586"/>
              <a:gd name="connsiteX3" fmla="*/ 0 w 8153399"/>
              <a:gd name="connsiteY3" fmla="*/ 7231586 h 7231586"/>
              <a:gd name="connsiteX4" fmla="*/ 0 w 8153399"/>
              <a:gd name="connsiteY4" fmla="*/ 3462860 h 7231586"/>
              <a:gd name="connsiteX5" fmla="*/ 0 w 8153399"/>
              <a:gd name="connsiteY5" fmla="*/ 3162821 h 7231586"/>
              <a:gd name="connsiteX6" fmla="*/ 0 w 8153399"/>
              <a:gd name="connsiteY6" fmla="*/ 876821 h 7231586"/>
              <a:gd name="connsiteX7" fmla="*/ 0 w 8153399"/>
              <a:gd name="connsiteY7" fmla="*/ 358820 h 7231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53399" h="7231586">
                <a:moveTo>
                  <a:pt x="0" y="0"/>
                </a:moveTo>
                <a:lnTo>
                  <a:pt x="8153399" y="0"/>
                </a:lnTo>
                <a:lnTo>
                  <a:pt x="8153399" y="7231586"/>
                </a:lnTo>
                <a:lnTo>
                  <a:pt x="0" y="7231586"/>
                </a:lnTo>
                <a:lnTo>
                  <a:pt x="0" y="3462860"/>
                </a:lnTo>
                <a:lnTo>
                  <a:pt x="0" y="3162821"/>
                </a:lnTo>
                <a:lnTo>
                  <a:pt x="0" y="876821"/>
                </a:lnTo>
                <a:lnTo>
                  <a:pt x="0" y="35882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E3E01BB-00F9-D5FC-C96C-57DE5A1AB6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6460" y="4646613"/>
            <a:ext cx="12088368" cy="1828800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5E58F8ED-AA42-D8DB-D2DE-91E687E12E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56" y="3017202"/>
            <a:ext cx="12838176" cy="1188720"/>
          </a:xfrm>
          <a:solidFill>
            <a:schemeClr val="accent3"/>
          </a:solidFill>
        </p:spPr>
        <p:txBody>
          <a:bodyPr wrap="square" lIns="91440" rtlCol="0" anchor="ctr">
            <a:noAutofit/>
          </a:bodyPr>
          <a:lstStyle>
            <a:lvl1pPr marL="0" indent="0" algn="ctr">
              <a:buNone/>
              <a:defRPr lang="en-US" sz="4600" dirty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pPr marL="0" lvl="0" indent="-285750" defTabSz="914400">
              <a:buSzPct val="100000"/>
            </a:pPr>
            <a:r>
              <a:rPr lang="en-US"/>
              <a:t>Highlight goes here</a:t>
            </a:r>
          </a:p>
        </p:txBody>
      </p:sp>
    </p:spTree>
    <p:extLst>
      <p:ext uri="{BB962C8B-B14F-4D97-AF65-F5344CB8AC3E}">
        <p14:creationId xmlns:p14="http://schemas.microsoft.com/office/powerpoint/2010/main" val="343601059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567058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01ABF8-21CA-0361-5FEF-C7E7957384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2120" y="1136158"/>
            <a:ext cx="7283724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1BD3575-6208-ED7C-C1A4-11E8C0FDB9E7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20" y="1833214"/>
            <a:ext cx="7283724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CA2C04-E6CE-4E39-76D9-96B9CE1F0291}"/>
              </a:ext>
            </a:extLst>
          </p:cNvPr>
          <p:cNvCxnSpPr>
            <a:cxnSpLocks/>
          </p:cNvCxnSpPr>
          <p:nvPr userDrawn="1"/>
        </p:nvCxnSpPr>
        <p:spPr>
          <a:xfrm>
            <a:off x="5182118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1428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567058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981A47E-3437-20D4-D6E4-324B8B777B1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18" y="1294172"/>
            <a:ext cx="7283724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CE25B4E-26A7-34C5-7D6C-58E56C034D71}"/>
              </a:ext>
            </a:extLst>
          </p:cNvPr>
          <p:cNvCxnSpPr>
            <a:cxnSpLocks/>
          </p:cNvCxnSpPr>
          <p:nvPr userDrawn="1"/>
        </p:nvCxnSpPr>
        <p:spPr>
          <a:xfrm>
            <a:off x="5182118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1761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6B7581B6-1B24-5F57-5FFC-74C846C68750}"/>
              </a:ext>
            </a:extLst>
          </p:cNvPr>
          <p:cNvSpPr>
            <a:spLocks noGrp="1"/>
          </p:cNvSpPr>
          <p:nvPr>
            <p:ph idx="19"/>
            <p:custDataLst>
              <p:tags r:id="rId1"/>
            </p:custDataLst>
          </p:nvPr>
        </p:nvSpPr>
        <p:spPr>
          <a:xfrm>
            <a:off x="5182118" y="1833214"/>
            <a:ext cx="7283722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buClr>
                <a:srgbClr val="18CE70"/>
              </a:buCl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buClr>
                <a:srgbClr val="18CE70"/>
              </a:buClr>
              <a:defRPr lang="en-US" altLang="zh-CN" sz="1600" b="0" i="0" baseline="0" noProof="1" dirty="0"/>
            </a:lvl2pPr>
            <a:lvl3pPr>
              <a:buClr>
                <a:srgbClr val="18CE70"/>
              </a:buClr>
              <a:defRPr lang="en-US" altLang="en-US" sz="1400" b="0" i="0" noProof="1" dirty="0"/>
            </a:lvl3pPr>
            <a:lvl4pPr>
              <a:buClr>
                <a:srgbClr val="18CE70"/>
              </a:buCl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rgbClr val="1B226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567058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01ABF8-21CA-0361-5FEF-C7E7957384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2119" y="1136158"/>
            <a:ext cx="7283723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rgbClr val="324DC7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88001-72C7-2AFA-2184-D333E87118F8}"/>
              </a:ext>
            </a:extLst>
          </p:cNvPr>
          <p:cNvCxnSpPr>
            <a:cxnSpLocks/>
          </p:cNvCxnSpPr>
          <p:nvPr userDrawn="1"/>
        </p:nvCxnSpPr>
        <p:spPr>
          <a:xfrm>
            <a:off x="5182118" y="455926"/>
            <a:ext cx="7283726" cy="0"/>
          </a:xfrm>
          <a:prstGeom prst="line">
            <a:avLst/>
          </a:prstGeom>
          <a:ln w="66675">
            <a:solidFill>
              <a:srgbClr val="1B2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17365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567058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981A47E-3437-20D4-D6E4-324B8B777B1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18" y="1294172"/>
            <a:ext cx="7283724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4D7249F-2A4B-0C42-912F-E6D265E74DCB}"/>
              </a:ext>
            </a:extLst>
          </p:cNvPr>
          <p:cNvCxnSpPr>
            <a:cxnSpLocks/>
          </p:cNvCxnSpPr>
          <p:nvPr userDrawn="1"/>
        </p:nvCxnSpPr>
        <p:spPr>
          <a:xfrm>
            <a:off x="5182118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86449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728372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EE99C-5134-9236-1E4E-82AD62B954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4" y="1136158"/>
            <a:ext cx="7283726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C916B04-6D3D-F828-8E0D-95C70F80CCAE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833214"/>
            <a:ext cx="7283725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Number">
            <a:extLst>
              <a:ext uri="{FF2B5EF4-FFF2-40B4-BE49-F238E27FC236}">
                <a16:creationId xmlns:a16="http://schemas.microsoft.com/office/drawing/2014/main" id="{C6190E74-A360-1C11-B3F7-5C644FC80D46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A10714-B5FD-27B7-A201-BBFA0F29B661}"/>
              </a:ext>
            </a:extLst>
          </p:cNvPr>
          <p:cNvCxnSpPr>
            <a:cxnSpLocks/>
          </p:cNvCxnSpPr>
          <p:nvPr userDrawn="1"/>
        </p:nvCxnSpPr>
        <p:spPr>
          <a:xfrm>
            <a:off x="375444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98215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728372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4313428-72AC-341A-992F-0B7CFFEFEAAE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2" y="1294172"/>
            <a:ext cx="7287768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Number">
            <a:extLst>
              <a:ext uri="{FF2B5EF4-FFF2-40B4-BE49-F238E27FC236}">
                <a16:creationId xmlns:a16="http://schemas.microsoft.com/office/drawing/2014/main" id="{4D5714D7-FC28-5209-1BEF-643862A62D73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A8B8091-036E-3119-B61F-13B3FB5AC1DD}"/>
              </a:ext>
            </a:extLst>
          </p:cNvPr>
          <p:cNvCxnSpPr>
            <a:cxnSpLocks/>
          </p:cNvCxnSpPr>
          <p:nvPr userDrawn="1"/>
        </p:nvCxnSpPr>
        <p:spPr>
          <a:xfrm>
            <a:off x="375444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34751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875C95EC-D77B-0D24-58EC-F7FA505C2B76}"/>
              </a:ext>
            </a:extLst>
          </p:cNvPr>
          <p:cNvSpPr>
            <a:spLocks noGrp="1"/>
          </p:cNvSpPr>
          <p:nvPr>
            <p:ph idx="19"/>
            <p:custDataLst>
              <p:tags r:id="rId1"/>
            </p:custDataLst>
          </p:nvPr>
        </p:nvSpPr>
        <p:spPr>
          <a:xfrm>
            <a:off x="375444" y="1833214"/>
            <a:ext cx="7283722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buClr>
                <a:srgbClr val="18CE70"/>
              </a:buCl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buClr>
                <a:srgbClr val="18CE70"/>
              </a:buClr>
              <a:defRPr lang="en-US" altLang="zh-CN" sz="1600" b="0" i="0" baseline="0" noProof="1" dirty="0"/>
            </a:lvl2pPr>
            <a:lvl3pPr>
              <a:buClr>
                <a:srgbClr val="18CE70"/>
              </a:buClr>
              <a:defRPr lang="en-US" altLang="en-US" sz="1400" b="0" i="0" noProof="1" dirty="0"/>
            </a:lvl3pPr>
            <a:lvl4pPr>
              <a:buClr>
                <a:srgbClr val="18CE70"/>
              </a:buCl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728372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rgbClr val="1B226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EE99C-5134-9236-1E4E-82AD62B954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4" y="1136158"/>
            <a:ext cx="7283726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rgbClr val="324DC7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subtitle style</a:t>
            </a:r>
          </a:p>
        </p:txBody>
      </p:sp>
      <p:sp>
        <p:nvSpPr>
          <p:cNvPr id="5" name="SlideNumber">
            <a:extLst>
              <a:ext uri="{FF2B5EF4-FFF2-40B4-BE49-F238E27FC236}">
                <a16:creationId xmlns:a16="http://schemas.microsoft.com/office/drawing/2014/main" id="{956FC43F-EDEB-8540-7EA6-5660DBB293D0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C44A6BD-6DF5-629B-1300-C94CFEAC374E}"/>
              </a:ext>
            </a:extLst>
          </p:cNvPr>
          <p:cNvCxnSpPr>
            <a:cxnSpLocks/>
          </p:cNvCxnSpPr>
          <p:nvPr userDrawn="1"/>
        </p:nvCxnSpPr>
        <p:spPr>
          <a:xfrm>
            <a:off x="375444" y="455926"/>
            <a:ext cx="7283726" cy="0"/>
          </a:xfrm>
          <a:prstGeom prst="line">
            <a:avLst/>
          </a:prstGeom>
          <a:ln w="66675">
            <a:solidFill>
              <a:srgbClr val="1B2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371536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728372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54313428-72AC-341A-992F-0B7CFFEFEAAE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294172"/>
            <a:ext cx="7283726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Number">
            <a:extLst>
              <a:ext uri="{FF2B5EF4-FFF2-40B4-BE49-F238E27FC236}">
                <a16:creationId xmlns:a16="http://schemas.microsoft.com/office/drawing/2014/main" id="{576739EB-6BF0-9ADD-392D-DC19BDC9B048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69E35B-5FFE-1E69-0398-911FBFADD1ED}"/>
              </a:ext>
            </a:extLst>
          </p:cNvPr>
          <p:cNvCxnSpPr>
            <a:cxnSpLocks/>
          </p:cNvCxnSpPr>
          <p:nvPr userDrawn="1"/>
        </p:nvCxnSpPr>
        <p:spPr>
          <a:xfrm>
            <a:off x="375444" y="455926"/>
            <a:ext cx="728372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8949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841287" cy="7223125"/>
          </a:xfrm>
          <a:prstGeom prst="rect">
            <a:avLst/>
          </a:prstGeom>
        </p:spPr>
        <p:txBody>
          <a:bodyPr tIns="2743200" anchor="t">
            <a:normAutofit/>
          </a:bodyPr>
          <a:lstStyle>
            <a:lvl1pPr marL="0" indent="0" algn="ctr">
              <a:buNone/>
              <a:defRPr sz="2000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Insert Full Background Photo to Highlight a Key Message</a:t>
            </a:r>
          </a:p>
        </p:txBody>
      </p:sp>
    </p:spTree>
    <p:extLst>
      <p:ext uri="{BB962C8B-B14F-4D97-AF65-F5344CB8AC3E}">
        <p14:creationId xmlns:p14="http://schemas.microsoft.com/office/powerpoint/2010/main" val="127002436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olling 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title">
            <a:extLst>
              <a:ext uri="{FF2B5EF4-FFF2-40B4-BE49-F238E27FC236}">
                <a16:creationId xmlns:a16="http://schemas.microsoft.com/office/drawing/2014/main" id="{96257CA0-7319-BA3D-CDC6-455827B22BB2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3" y="567058"/>
            <a:ext cx="12090391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/>
              <a:t>Headline goes here</a:t>
            </a:r>
            <a:endParaRPr lang="en-CA" noProof="1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63A858-B65B-0716-152B-0812EB67ACCB}"/>
              </a:ext>
            </a:extLst>
          </p:cNvPr>
          <p:cNvCxnSpPr/>
          <p:nvPr userDrawn="1"/>
        </p:nvCxnSpPr>
        <p:spPr>
          <a:xfrm>
            <a:off x="375444" y="455926"/>
            <a:ext cx="12090400" cy="0"/>
          </a:xfrm>
          <a:prstGeom prst="line">
            <a:avLst/>
          </a:prstGeom>
          <a:ln w="66675">
            <a:solidFill>
              <a:srgbClr val="1B2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0BFB890-7F5B-0FF0-D947-15BEA3D2287E}"/>
              </a:ext>
            </a:extLst>
          </p:cNvPr>
          <p:cNvCxnSpPr>
            <a:stCxn id="3" idx="0"/>
            <a:endCxn id="7" idx="4"/>
          </p:cNvCxnSpPr>
          <p:nvPr userDrawn="1"/>
        </p:nvCxnSpPr>
        <p:spPr>
          <a:xfrm>
            <a:off x="5174025" y="1469570"/>
            <a:ext cx="0" cy="4565469"/>
          </a:xfrm>
          <a:prstGeom prst="line">
            <a:avLst/>
          </a:prstGeom>
          <a:ln w="3810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">
            <a:extLst>
              <a:ext uri="{FF2B5EF4-FFF2-40B4-BE49-F238E27FC236}">
                <a16:creationId xmlns:a16="http://schemas.microsoft.com/office/drawing/2014/main" id="{ACCDF8F0-6FE5-9F72-1961-50458067B1B6}"/>
              </a:ext>
            </a:extLst>
          </p:cNvPr>
          <p:cNvSpPr/>
          <p:nvPr userDrawn="1"/>
        </p:nvSpPr>
        <p:spPr>
          <a:xfrm>
            <a:off x="4713559" y="1469570"/>
            <a:ext cx="920931" cy="920931"/>
          </a:xfrm>
          <a:prstGeom prst="ellipse">
            <a:avLst/>
          </a:prstGeom>
          <a:solidFill>
            <a:srgbClr val="1B2264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" name="Oval 2">
            <a:extLst>
              <a:ext uri="{FF2B5EF4-FFF2-40B4-BE49-F238E27FC236}">
                <a16:creationId xmlns:a16="http://schemas.microsoft.com/office/drawing/2014/main" id="{3FAE646D-7666-49B5-3FC6-D1E139976534}"/>
              </a:ext>
            </a:extLst>
          </p:cNvPr>
          <p:cNvSpPr/>
          <p:nvPr userDrawn="1"/>
        </p:nvSpPr>
        <p:spPr>
          <a:xfrm>
            <a:off x="4713559" y="2684416"/>
            <a:ext cx="920931" cy="920931"/>
          </a:xfrm>
          <a:prstGeom prst="ellipse">
            <a:avLst/>
          </a:prstGeom>
          <a:solidFill>
            <a:srgbClr val="E6F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rgbClr val="1B2264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DEA045B1-64E2-89B2-0CF3-3A8C6DDC290F}"/>
              </a:ext>
            </a:extLst>
          </p:cNvPr>
          <p:cNvSpPr/>
          <p:nvPr userDrawn="1"/>
        </p:nvSpPr>
        <p:spPr>
          <a:xfrm>
            <a:off x="4713559" y="3899262"/>
            <a:ext cx="920931" cy="920931"/>
          </a:xfrm>
          <a:prstGeom prst="ellipse">
            <a:avLst/>
          </a:prstGeom>
          <a:solidFill>
            <a:srgbClr val="E6F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rgbClr val="1B2264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5B2635D5-8DA2-1EDC-064A-AB1A1D7D85A9}"/>
              </a:ext>
            </a:extLst>
          </p:cNvPr>
          <p:cNvSpPr/>
          <p:nvPr userDrawn="1"/>
        </p:nvSpPr>
        <p:spPr>
          <a:xfrm>
            <a:off x="4713559" y="5114108"/>
            <a:ext cx="920931" cy="920931"/>
          </a:xfrm>
          <a:prstGeom prst="ellipse">
            <a:avLst/>
          </a:prstGeom>
          <a:solidFill>
            <a:srgbClr val="E6F5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rgbClr val="1B2264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D4B27BB7-EE41-9178-7B87-02E5FE706ED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5192" y="1701435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40EBAD80-4508-6C5F-AB61-4F35F70A62D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5192" y="2916281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5F36B8F2-C3B3-7450-1485-BC6980A5E26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5192" y="4131128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59D75EBA-8E54-5BAD-F8D4-A4BCC0ECB1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5192" y="5345974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7FA8FA1-A991-7CA2-3383-EDF03D061B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4957" y="1609996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01D9B4BC-36FF-3190-D684-3FC4610AF6D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4957" y="2824842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180AB0B2-A130-E347-88BD-F963E93FBFD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94957" y="4039688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E9C639E2-D563-4EF9-A767-8822E0D5077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4957" y="5254534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84FE3DD-82EA-472C-3C09-C111923550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</p:spTree>
    <p:extLst>
      <p:ext uri="{BB962C8B-B14F-4D97-AF65-F5344CB8AC3E}">
        <p14:creationId xmlns:p14="http://schemas.microsoft.com/office/powerpoint/2010/main" val="192582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F5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B2264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B2264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F5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B2264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B2264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6F5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1B2264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1B226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7" grpId="0" animBg="1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ing Agend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Rule">
            <a:extLst>
              <a:ext uri="{FF2B5EF4-FFF2-40B4-BE49-F238E27FC236}">
                <a16:creationId xmlns:a16="http://schemas.microsoft.com/office/drawing/2014/main" id="{1863DC3D-3A71-1619-4DF7-447EF5593F3E}"/>
              </a:ext>
            </a:extLst>
          </p:cNvPr>
          <p:cNvCxnSpPr/>
          <p:nvPr userDrawn="1"/>
        </p:nvCxnSpPr>
        <p:spPr>
          <a:xfrm>
            <a:off x="2230438" y="455926"/>
            <a:ext cx="10235406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">
            <a:extLst>
              <a:ext uri="{FF2B5EF4-FFF2-40B4-BE49-F238E27FC236}">
                <a16:creationId xmlns:a16="http://schemas.microsoft.com/office/drawing/2014/main" id="{7808E7BB-408F-12A0-60A8-97E0EC23534B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230438" y="567058"/>
            <a:ext cx="1023213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/>
              <a:t>Headline goes here</a:t>
            </a:r>
            <a:endParaRPr lang="en-CA" noProof="1"/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4576CC3F-62A1-870F-74B0-420D27A9A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0437" y="1136158"/>
            <a:ext cx="10235406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3135F4C5-3148-C93C-98F7-B1FBA13B39DC}"/>
              </a:ext>
            </a:extLst>
          </p:cNvPr>
          <p:cNvSpPr>
            <a:spLocks noGrp="1"/>
          </p:cNvSpPr>
          <p:nvPr>
            <p:ph idx="20"/>
            <p:custDataLst>
              <p:tags r:id="rId1"/>
            </p:custDataLst>
          </p:nvPr>
        </p:nvSpPr>
        <p:spPr>
          <a:xfrm>
            <a:off x="2230436" y="1833214"/>
            <a:ext cx="10235406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Box 1">
            <a:extLst>
              <a:ext uri="{FF2B5EF4-FFF2-40B4-BE49-F238E27FC236}">
                <a16:creationId xmlns:a16="http://schemas.microsoft.com/office/drawing/2014/main" id="{E3B2090F-722A-42D8-9738-A6FDCAB010A8}"/>
              </a:ext>
            </a:extLst>
          </p:cNvPr>
          <p:cNvSpPr/>
          <p:nvPr userDrawn="1"/>
        </p:nvSpPr>
        <p:spPr>
          <a:xfrm>
            <a:off x="0" y="0"/>
            <a:ext cx="1828800" cy="14446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2000">
                <a:solidFill>
                  <a:schemeClr val="tx2"/>
                </a:solidFill>
                <a:latin typeface="+mn-lt"/>
              </a:rPr>
              <a:t>01</a:t>
            </a:r>
            <a:endParaRPr lang="en-US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2" name="Box 2">
            <a:extLst>
              <a:ext uri="{FF2B5EF4-FFF2-40B4-BE49-F238E27FC236}">
                <a16:creationId xmlns:a16="http://schemas.microsoft.com/office/drawing/2014/main" id="{1DB2A879-5DC5-75B9-4A75-B09A7D35A41C}"/>
              </a:ext>
            </a:extLst>
          </p:cNvPr>
          <p:cNvSpPr/>
          <p:nvPr userDrawn="1"/>
        </p:nvSpPr>
        <p:spPr>
          <a:xfrm>
            <a:off x="0" y="1444624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9" name="Box 3">
            <a:extLst>
              <a:ext uri="{FF2B5EF4-FFF2-40B4-BE49-F238E27FC236}">
                <a16:creationId xmlns:a16="http://schemas.microsoft.com/office/drawing/2014/main" id="{D5D4845C-1EF8-B117-3024-234B3BD4FCAC}"/>
              </a:ext>
            </a:extLst>
          </p:cNvPr>
          <p:cNvSpPr/>
          <p:nvPr userDrawn="1"/>
        </p:nvSpPr>
        <p:spPr>
          <a:xfrm>
            <a:off x="0" y="2889250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0" name="Box 4">
            <a:extLst>
              <a:ext uri="{FF2B5EF4-FFF2-40B4-BE49-F238E27FC236}">
                <a16:creationId xmlns:a16="http://schemas.microsoft.com/office/drawing/2014/main" id="{78FDDCF1-7A0E-FE05-9263-55BE1FDABFFE}"/>
              </a:ext>
            </a:extLst>
          </p:cNvPr>
          <p:cNvSpPr/>
          <p:nvPr userDrawn="1"/>
        </p:nvSpPr>
        <p:spPr>
          <a:xfrm>
            <a:off x="0" y="4333875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04</a:t>
            </a:r>
          </a:p>
        </p:txBody>
      </p:sp>
      <p:sp>
        <p:nvSpPr>
          <p:cNvPr id="11" name="Box 5">
            <a:extLst>
              <a:ext uri="{FF2B5EF4-FFF2-40B4-BE49-F238E27FC236}">
                <a16:creationId xmlns:a16="http://schemas.microsoft.com/office/drawing/2014/main" id="{5C5D905E-13A1-BBB0-F113-D9A3E34D8F93}"/>
              </a:ext>
            </a:extLst>
          </p:cNvPr>
          <p:cNvSpPr/>
          <p:nvPr userDrawn="1"/>
        </p:nvSpPr>
        <p:spPr>
          <a:xfrm>
            <a:off x="0" y="5778500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05</a:t>
            </a:r>
          </a:p>
        </p:txBody>
      </p:sp>
      <p:sp>
        <p:nvSpPr>
          <p:cNvPr id="19" name="Footer">
            <a:extLst>
              <a:ext uri="{FF2B5EF4-FFF2-40B4-BE49-F238E27FC236}">
                <a16:creationId xmlns:a16="http://schemas.microsoft.com/office/drawing/2014/main" id="{4B12382E-7252-1B84-7E53-FE12D0E204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0438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3383E3E-1F66-162F-D393-68B863F11D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7160" y="713105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FBC4A1C-2A6A-F079-9F49-C60AE05BAB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7160" y="2157729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954B444-62E0-92AF-89B2-B18241386B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7160" y="3602355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A40F3EA1-ADA8-DECA-1496-74DA4E7657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7160" y="5046980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249A6F25-7C0E-1403-9BC2-212418ADB9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7160" y="6491605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</p:spTree>
    <p:extLst>
      <p:ext uri="{BB962C8B-B14F-4D97-AF65-F5344CB8AC3E}">
        <p14:creationId xmlns:p14="http://schemas.microsoft.com/office/powerpoint/2010/main" val="326817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2" grpId="1" animBg="1"/>
      <p:bldP spid="9" grpId="0" animBg="1"/>
      <p:bldP spid="9" grpId="1" animBg="1"/>
      <p:bldP spid="10" grpId="0" animBg="1"/>
      <p:bldP spid="10" grpId="1" animBg="1"/>
      <p:bldP spid="11" grpId="0" animBg="1"/>
      <p:bldP spid="14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4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5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15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5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6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16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6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7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17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7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25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ing 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ule">
            <a:extLst>
              <a:ext uri="{FF2B5EF4-FFF2-40B4-BE49-F238E27FC236}">
                <a16:creationId xmlns:a16="http://schemas.microsoft.com/office/drawing/2014/main" id="{9128BF9D-1678-FB09-C1B3-AEB0BE5DF01F}"/>
              </a:ext>
            </a:extLst>
          </p:cNvPr>
          <p:cNvCxnSpPr/>
          <p:nvPr userDrawn="1"/>
        </p:nvCxnSpPr>
        <p:spPr>
          <a:xfrm>
            <a:off x="375444" y="455926"/>
            <a:ext cx="12090400" cy="0"/>
          </a:xfrm>
          <a:prstGeom prst="line">
            <a:avLst/>
          </a:prstGeom>
          <a:ln w="66675">
            <a:solidFill>
              <a:srgbClr val="1B22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567058"/>
            <a:ext cx="1208836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lvl="0"/>
            <a:r>
              <a:rPr lang="en-US" noProof="1"/>
              <a:t>Headline goes here</a:t>
            </a:r>
            <a:endParaRPr lang="en-CA" noProof="1"/>
          </a:p>
        </p:txBody>
      </p:sp>
      <p:sp>
        <p:nvSpPr>
          <p:cNvPr id="34" name="Agenda 1">
            <a:extLst>
              <a:ext uri="{FF2B5EF4-FFF2-40B4-BE49-F238E27FC236}">
                <a16:creationId xmlns:a16="http://schemas.microsoft.com/office/drawing/2014/main" id="{3304B550-1102-7939-2913-70939AD21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4449" y="2266197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1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5" name="Agenda 2">
            <a:extLst>
              <a:ext uri="{FF2B5EF4-FFF2-40B4-BE49-F238E27FC236}">
                <a16:creationId xmlns:a16="http://schemas.microsoft.com/office/drawing/2014/main" id="{0F60A57B-80C2-44B0-AB45-770DACCD0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36559" y="2266197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2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6" name="Agenda 3">
            <a:extLst>
              <a:ext uri="{FF2B5EF4-FFF2-40B4-BE49-F238E27FC236}">
                <a16:creationId xmlns:a16="http://schemas.microsoft.com/office/drawing/2014/main" id="{6BC063A5-23A3-7A00-6963-7975FE2B8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08668" y="2266197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3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7" name="Agenda 4">
            <a:extLst>
              <a:ext uri="{FF2B5EF4-FFF2-40B4-BE49-F238E27FC236}">
                <a16:creationId xmlns:a16="http://schemas.microsoft.com/office/drawing/2014/main" id="{7AFE0FA9-7737-D59A-C401-20867EB19A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64449" y="4271346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4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8" name="Agenda 5">
            <a:extLst>
              <a:ext uri="{FF2B5EF4-FFF2-40B4-BE49-F238E27FC236}">
                <a16:creationId xmlns:a16="http://schemas.microsoft.com/office/drawing/2014/main" id="{24679606-1E18-8DF4-F3C3-4A3C757F4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36559" y="4271346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5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9" name="Agenda 6">
            <a:extLst>
              <a:ext uri="{FF2B5EF4-FFF2-40B4-BE49-F238E27FC236}">
                <a16:creationId xmlns:a16="http://schemas.microsoft.com/office/drawing/2014/main" id="{921702B7-956E-A49A-45F7-57787F540B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08668" y="4271346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6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21" name="1">
            <a:extLst>
              <a:ext uri="{FF2B5EF4-FFF2-40B4-BE49-F238E27FC236}">
                <a16:creationId xmlns:a16="http://schemas.microsoft.com/office/drawing/2014/main" id="{497F6EB2-FB52-25A3-553D-6A52C044398C}"/>
              </a:ext>
            </a:extLst>
          </p:cNvPr>
          <p:cNvSpPr/>
          <p:nvPr userDrawn="1"/>
        </p:nvSpPr>
        <p:spPr>
          <a:xfrm>
            <a:off x="1034109" y="2029777"/>
            <a:ext cx="1219234" cy="1354217"/>
          </a:xfrm>
          <a:prstGeom prst="rect">
            <a:avLst/>
          </a:prstGeom>
          <a:ln>
            <a:noFill/>
          </a:ln>
        </p:spPr>
        <p:txBody>
          <a:bodyPr wrap="square" lIns="0" tIns="0" bIns="0">
            <a:spAutoFit/>
          </a:bodyPr>
          <a:lstStyle/>
          <a:p>
            <a:r>
              <a:rPr lang="en-US" sz="8800" dirty="0">
                <a:solidFill>
                  <a:srgbClr val="324DC7"/>
                </a:solidFill>
                <a:latin typeface="Arial" panose="020B0604020202020204" pitchFamily="34" charset="0"/>
              </a:rPr>
              <a:t>1.</a:t>
            </a:r>
          </a:p>
        </p:txBody>
      </p:sp>
      <p:sp>
        <p:nvSpPr>
          <p:cNvPr id="22" name="2">
            <a:extLst>
              <a:ext uri="{FF2B5EF4-FFF2-40B4-BE49-F238E27FC236}">
                <a16:creationId xmlns:a16="http://schemas.microsoft.com/office/drawing/2014/main" id="{2A508DDD-5312-B660-47AB-54B2DAD6FA07}"/>
              </a:ext>
            </a:extLst>
          </p:cNvPr>
          <p:cNvSpPr/>
          <p:nvPr userDrawn="1"/>
        </p:nvSpPr>
        <p:spPr>
          <a:xfrm>
            <a:off x="4906218" y="2029777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 dirty="0">
                <a:solidFill>
                  <a:srgbClr val="DCDCDC"/>
                </a:solidFill>
                <a:latin typeface="Arial" panose="020B0604020202020204" pitchFamily="34" charset="0"/>
              </a:rPr>
              <a:t>2.</a:t>
            </a:r>
          </a:p>
        </p:txBody>
      </p:sp>
      <p:sp>
        <p:nvSpPr>
          <p:cNvPr id="23" name="3">
            <a:extLst>
              <a:ext uri="{FF2B5EF4-FFF2-40B4-BE49-F238E27FC236}">
                <a16:creationId xmlns:a16="http://schemas.microsoft.com/office/drawing/2014/main" id="{7E8401B9-A162-6C06-0CE2-5E0298B54FC4}"/>
              </a:ext>
            </a:extLst>
          </p:cNvPr>
          <p:cNvSpPr/>
          <p:nvPr userDrawn="1"/>
        </p:nvSpPr>
        <p:spPr>
          <a:xfrm>
            <a:off x="8778327" y="2029777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3.</a:t>
            </a:r>
          </a:p>
        </p:txBody>
      </p:sp>
      <p:sp>
        <p:nvSpPr>
          <p:cNvPr id="24" name="4">
            <a:extLst>
              <a:ext uri="{FF2B5EF4-FFF2-40B4-BE49-F238E27FC236}">
                <a16:creationId xmlns:a16="http://schemas.microsoft.com/office/drawing/2014/main" id="{9942101F-6DE5-F0D1-087A-EFA68CD5A555}"/>
              </a:ext>
            </a:extLst>
          </p:cNvPr>
          <p:cNvSpPr/>
          <p:nvPr userDrawn="1"/>
        </p:nvSpPr>
        <p:spPr>
          <a:xfrm>
            <a:off x="1034109" y="4034926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4.</a:t>
            </a:r>
          </a:p>
        </p:txBody>
      </p:sp>
      <p:sp>
        <p:nvSpPr>
          <p:cNvPr id="25" name="5">
            <a:extLst>
              <a:ext uri="{FF2B5EF4-FFF2-40B4-BE49-F238E27FC236}">
                <a16:creationId xmlns:a16="http://schemas.microsoft.com/office/drawing/2014/main" id="{AB3D1E12-D659-D561-6184-23A8C5CF81C6}"/>
              </a:ext>
            </a:extLst>
          </p:cNvPr>
          <p:cNvSpPr/>
          <p:nvPr userDrawn="1"/>
        </p:nvSpPr>
        <p:spPr>
          <a:xfrm>
            <a:off x="4906218" y="4034926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5.</a:t>
            </a:r>
          </a:p>
        </p:txBody>
      </p:sp>
      <p:sp>
        <p:nvSpPr>
          <p:cNvPr id="26" name="6">
            <a:extLst>
              <a:ext uri="{FF2B5EF4-FFF2-40B4-BE49-F238E27FC236}">
                <a16:creationId xmlns:a16="http://schemas.microsoft.com/office/drawing/2014/main" id="{E261DECA-4982-BA64-8EFB-010ADF52D318}"/>
              </a:ext>
            </a:extLst>
          </p:cNvPr>
          <p:cNvSpPr/>
          <p:nvPr userDrawn="1"/>
        </p:nvSpPr>
        <p:spPr>
          <a:xfrm>
            <a:off x="8778327" y="4034926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6.</a:t>
            </a:r>
          </a:p>
        </p:txBody>
      </p:sp>
      <p:sp>
        <p:nvSpPr>
          <p:cNvPr id="2" name="Footer">
            <a:extLst>
              <a:ext uri="{FF2B5EF4-FFF2-40B4-BE49-F238E27FC236}">
                <a16:creationId xmlns:a16="http://schemas.microsoft.com/office/drawing/2014/main" id="{94B0F237-90C7-E6AF-AD7B-2437BBE4F2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</p:spTree>
    <p:extLst>
      <p:ext uri="{BB962C8B-B14F-4D97-AF65-F5344CB8AC3E}">
        <p14:creationId xmlns:p14="http://schemas.microsoft.com/office/powerpoint/2010/main" val="1271473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24DC7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  <p:bldP spid="22" grpId="2"/>
      <p:bldP spid="23" grpId="0"/>
      <p:bldP spid="23" grpId="1"/>
      <p:bldP spid="23" grpId="2"/>
      <p:bldP spid="24" grpId="0"/>
      <p:bldP spid="24" grpId="1"/>
      <p:bldP spid="24" grpId="2"/>
      <p:bldP spid="25" grpId="0"/>
      <p:bldP spid="25" grpId="1"/>
      <p:bldP spid="25" grpId="2"/>
      <p:bldP spid="26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olling Agend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x 1">
            <a:extLst>
              <a:ext uri="{FF2B5EF4-FFF2-40B4-BE49-F238E27FC236}">
                <a16:creationId xmlns:a16="http://schemas.microsoft.com/office/drawing/2014/main" id="{B0DB532F-F654-FE63-FAF5-7CDD433CE2F5}"/>
              </a:ext>
            </a:extLst>
          </p:cNvPr>
          <p:cNvSpPr/>
          <p:nvPr userDrawn="1"/>
        </p:nvSpPr>
        <p:spPr>
          <a:xfrm>
            <a:off x="-2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017520" rIns="36000" bIns="91440" rtlCol="0" anchor="t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80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sz="2800">
                <a:solidFill>
                  <a:schemeClr val="tx2"/>
                </a:solidFill>
                <a:latin typeface="Arial" panose="020B0604020202020204" pitchFamily="34" charset="0"/>
              </a:rPr>
              <a:t>01</a:t>
            </a: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6" name="Box 2">
            <a:extLst>
              <a:ext uri="{FF2B5EF4-FFF2-40B4-BE49-F238E27FC236}">
                <a16:creationId xmlns:a16="http://schemas.microsoft.com/office/drawing/2014/main" id="{65E9DA5E-9314-4655-B8DE-C2A1F364C2E9}"/>
              </a:ext>
            </a:extLst>
          </p:cNvPr>
          <p:cNvSpPr/>
          <p:nvPr userDrawn="1"/>
        </p:nvSpPr>
        <p:spPr>
          <a:xfrm>
            <a:off x="2568256" y="-1"/>
            <a:ext cx="2568258" cy="72231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017520" rIns="36000" bIns="91440" rtlCol="0" anchor="t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</a:rPr>
              <a:t>02</a:t>
            </a:r>
            <a:endParaRPr lang="en-US" sz="200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Box 3">
            <a:extLst>
              <a:ext uri="{FF2B5EF4-FFF2-40B4-BE49-F238E27FC236}">
                <a16:creationId xmlns:a16="http://schemas.microsoft.com/office/drawing/2014/main" id="{6C86AFD1-144B-EF2E-9896-343C788037A0}"/>
              </a:ext>
            </a:extLst>
          </p:cNvPr>
          <p:cNvSpPr/>
          <p:nvPr userDrawn="1"/>
        </p:nvSpPr>
        <p:spPr>
          <a:xfrm>
            <a:off x="5136514" y="-1"/>
            <a:ext cx="2568258" cy="72231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017520" rIns="36000" bIns="91440" rtlCol="0" anchor="t">
            <a:normAutofit/>
          </a:bodyPr>
          <a:lstStyle/>
          <a:p>
            <a:pPr lvl="0" algn="ctr">
              <a:spcAft>
                <a:spcPts val="1200"/>
              </a:spcAft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ctr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0" name="Box 4">
            <a:extLst>
              <a:ext uri="{FF2B5EF4-FFF2-40B4-BE49-F238E27FC236}">
                <a16:creationId xmlns:a16="http://schemas.microsoft.com/office/drawing/2014/main" id="{1DB1823A-97DF-7E9A-C9FD-E0F5ECD1DA8A}"/>
              </a:ext>
            </a:extLst>
          </p:cNvPr>
          <p:cNvSpPr/>
          <p:nvPr userDrawn="1"/>
        </p:nvSpPr>
        <p:spPr>
          <a:xfrm>
            <a:off x="7704772" y="-1"/>
            <a:ext cx="2568258" cy="72231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017520" rIns="36000" bIns="91440" rtlCol="0" anchor="t">
            <a:normAutofit/>
          </a:bodyPr>
          <a:lstStyle/>
          <a:p>
            <a:pPr lvl="0" algn="ctr">
              <a:spcAft>
                <a:spcPts val="1200"/>
              </a:spcAft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ctr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</a:rPr>
              <a:t>04</a:t>
            </a:r>
          </a:p>
        </p:txBody>
      </p:sp>
      <p:sp>
        <p:nvSpPr>
          <p:cNvPr id="12" name="Box 5">
            <a:extLst>
              <a:ext uri="{FF2B5EF4-FFF2-40B4-BE49-F238E27FC236}">
                <a16:creationId xmlns:a16="http://schemas.microsoft.com/office/drawing/2014/main" id="{856F4381-FFC8-8E71-18D8-2A14920F705C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017520" rIns="36000" bIns="91440" rtlCol="0" anchor="t">
            <a:normAutofit/>
          </a:bodyPr>
          <a:lstStyle/>
          <a:p>
            <a:pPr lvl="0" algn="ctr">
              <a:spcAft>
                <a:spcPts val="1200"/>
              </a:spcAft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lvl="0" algn="ctr">
              <a:spcAft>
                <a:spcPts val="1200"/>
              </a:spcAft>
            </a:pPr>
            <a:r>
              <a:rPr lang="en-US" sz="2800">
                <a:solidFill>
                  <a:schemeClr val="tx1"/>
                </a:solidFill>
                <a:latin typeface="Arial" panose="020B0604020202020204" pitchFamily="34" charset="0"/>
              </a:rPr>
              <a:t>05</a:t>
            </a:r>
          </a:p>
        </p:txBody>
      </p:sp>
      <p:sp>
        <p:nvSpPr>
          <p:cNvPr id="34" name="Agenda 1">
            <a:extLst>
              <a:ext uri="{FF2B5EF4-FFF2-40B4-BE49-F238E27FC236}">
                <a16:creationId xmlns:a16="http://schemas.microsoft.com/office/drawing/2014/main" id="{3304B550-1102-7939-2913-70939AD21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8287" y="4205763"/>
            <a:ext cx="2011680" cy="629769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This is Agenda 1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5" name="Agenda 2">
            <a:extLst>
              <a:ext uri="{FF2B5EF4-FFF2-40B4-BE49-F238E27FC236}">
                <a16:creationId xmlns:a16="http://schemas.microsoft.com/office/drawing/2014/main" id="{0F60A57B-80C2-44B0-AB45-770DACCD0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46545" y="4205763"/>
            <a:ext cx="2011680" cy="629769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is Agenda 2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6" name="Agenda 3">
            <a:extLst>
              <a:ext uri="{FF2B5EF4-FFF2-40B4-BE49-F238E27FC236}">
                <a16:creationId xmlns:a16="http://schemas.microsoft.com/office/drawing/2014/main" id="{6BC063A5-23A3-7A00-6963-7975FE2B8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14803" y="4205763"/>
            <a:ext cx="2011680" cy="629769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is Agenda 3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7" name="Agenda 4">
            <a:extLst>
              <a:ext uri="{FF2B5EF4-FFF2-40B4-BE49-F238E27FC236}">
                <a16:creationId xmlns:a16="http://schemas.microsoft.com/office/drawing/2014/main" id="{7AFE0FA9-7737-D59A-C401-20867EB19A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83061" y="4205763"/>
            <a:ext cx="2011680" cy="629769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is Agenda 4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8" name="Agenda 5">
            <a:extLst>
              <a:ext uri="{FF2B5EF4-FFF2-40B4-BE49-F238E27FC236}">
                <a16:creationId xmlns:a16="http://schemas.microsoft.com/office/drawing/2014/main" id="{24679606-1E18-8DF4-F3C3-4A3C757F4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551320" y="4205763"/>
            <a:ext cx="2011680" cy="629769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This is Agenda 5</a:t>
            </a:r>
            <a:br>
              <a:rPr lang="en-US"/>
            </a:br>
            <a:r>
              <a:rPr lang="en-US"/>
              <a:t>Add text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EFC3A5-6134-1BF2-5AAA-0F6C45EEF4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33609" y="2118202"/>
            <a:ext cx="701038" cy="70103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A146212-2109-2993-8899-CC30CDB9C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98133" y="2118202"/>
            <a:ext cx="701038" cy="7010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BBCB56F-910C-E4DC-422D-A446F024D3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73167" y="2118202"/>
            <a:ext cx="701038" cy="70103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CB2498B-9752-8F95-4928-1EFA92B18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638382" y="2118202"/>
            <a:ext cx="701038" cy="70103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998D90-2B90-FA4D-10D8-7523D0B1C5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2906" y="2118202"/>
            <a:ext cx="701038" cy="70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4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  <p:bldP spid="12" grpId="0" animBg="1"/>
      <p:bldP spid="34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4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5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35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5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6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36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6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7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37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7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8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E5BE05A-8DD8-8CBE-0DE4-12C80F4B4F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</p:spTree>
    <p:extLst>
      <p:ext uri="{BB962C8B-B14F-4D97-AF65-F5344CB8AC3E}">
        <p14:creationId xmlns:p14="http://schemas.microsoft.com/office/powerpoint/2010/main" val="152703371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 flipH="1">
            <a:off x="0" y="0"/>
            <a:ext cx="188583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478657" y="531097"/>
            <a:ext cx="8686800" cy="164592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72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124A734-2A78-AC35-6837-37093B6193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78657" y="4253117"/>
            <a:ext cx="6400800" cy="457200"/>
          </a:xfrm>
        </p:spPr>
        <p:txBody>
          <a:bodyPr lIns="0" tIns="0" rIns="0" bIns="0"/>
          <a:lstStyle>
            <a:lvl1pPr marL="0" indent="0">
              <a:buNone/>
              <a:defRPr lang="en-US" sz="2400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098185C-F12A-8340-F9D3-26A836BF26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8657" y="4710317"/>
            <a:ext cx="6400800" cy="457200"/>
          </a:xfrm>
        </p:spPr>
        <p:txBody>
          <a:bodyPr lIns="0" tIns="0" rIns="0" bIns="0"/>
          <a:lstStyle>
            <a:lvl1pPr marL="0" indent="0">
              <a:buNone/>
              <a:defRPr lang="en-US" sz="2400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name@collegeboard.org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6437778-0CE3-1C27-B490-1A53EB8230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8657" y="6688918"/>
            <a:ext cx="6400800" cy="274320"/>
          </a:xfrm>
        </p:spPr>
        <p:txBody>
          <a:bodyPr lIns="0" tIns="0" rIns="0" bIns="0"/>
          <a:lstStyle>
            <a:lvl1pPr marL="0" indent="0">
              <a:buNone/>
              <a:defRPr lang="en-US" sz="1600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Insert Date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241CB38-85B8-4679-5A5E-FFD7AAAE3E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30855" y="760159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8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Closing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 flipH="1">
            <a:off x="0" y="0"/>
            <a:ext cx="1885838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endParaRPr lang="en-US" sz="20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478657" y="531097"/>
            <a:ext cx="8686800" cy="1645920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7200" b="1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124A734-2A78-AC35-6837-37093B6193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78657" y="4253117"/>
            <a:ext cx="6400800" cy="457200"/>
          </a:xfrm>
        </p:spPr>
        <p:txBody>
          <a:bodyPr lIns="0" tIns="0" rIns="0" bIns="0"/>
          <a:lstStyle>
            <a:lvl1pPr marL="0" indent="0">
              <a:buNone/>
              <a:defRPr lang="en-US" sz="2400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A098185C-F12A-8340-F9D3-26A836BF26D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78657" y="4710317"/>
            <a:ext cx="6400800" cy="457200"/>
          </a:xfrm>
        </p:spPr>
        <p:txBody>
          <a:bodyPr lIns="0" tIns="0" rIns="0" bIns="0"/>
          <a:lstStyle>
            <a:lvl1pPr marL="0" indent="0">
              <a:buNone/>
              <a:defRPr lang="en-US" sz="2400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name@collegeboard.org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6437778-0CE3-1C27-B490-1A53EB8230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478657" y="6688918"/>
            <a:ext cx="6400800" cy="274320"/>
          </a:xfrm>
        </p:spPr>
        <p:txBody>
          <a:bodyPr lIns="0" tIns="0" rIns="0" bIns="0"/>
          <a:lstStyle>
            <a:lvl1pPr marL="0" indent="0">
              <a:buNone/>
              <a:defRPr lang="en-US" sz="1600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Insert Date Here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F11BD9-E61C-11AB-F2D8-C36098C786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30855" y="760159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56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>
            <a:extLst>
              <a:ext uri="{FF2B5EF4-FFF2-40B4-BE49-F238E27FC236}">
                <a16:creationId xmlns:a16="http://schemas.microsoft.com/office/drawing/2014/main" id="{B3B28086-3CCE-84ED-2EEB-47A7489ED7C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420646" cy="7223125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EB7D48DD-DE4F-6798-26A7-3668364B3D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54203" y="1618488"/>
            <a:ext cx="5029200" cy="62110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81F797E3-D1DC-E942-557A-1916383B0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54204" y="6664684"/>
            <a:ext cx="5029200" cy="274320"/>
          </a:xfrm>
        </p:spPr>
        <p:txBody>
          <a:bodyPr lIns="0" tIns="0" rIns="0" bIns="0"/>
          <a:lstStyle>
            <a:lvl1pPr marL="0" indent="0">
              <a:buNone/>
              <a:defRPr lang="en-US" sz="1600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Insert Date Here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E3BAA77-CFC1-7CCB-917A-331FDEB589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54205" y="4983531"/>
            <a:ext cx="5029200" cy="457200"/>
          </a:xfrm>
        </p:spPr>
        <p:txBody>
          <a:bodyPr lIns="0" tIns="0" rIns="0" bIns="0"/>
          <a:lstStyle>
            <a:lvl1pPr marL="0" indent="0">
              <a:buNone/>
              <a:defRPr lang="en-US" sz="2400" dirty="0" smtClean="0">
                <a:solidFill>
                  <a:schemeClr val="accent3"/>
                </a:solidFill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322E98E9-F801-EE88-3C90-CAC2626620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4204" y="5440731"/>
            <a:ext cx="5029200" cy="457200"/>
          </a:xfrm>
        </p:spPr>
        <p:txBody>
          <a:bodyPr lIns="0" tIns="0" rIns="0" bIns="0"/>
          <a:lstStyle>
            <a:lvl1pPr marL="0" indent="0">
              <a:buNone/>
              <a:defRPr lang="en-US" sz="2400" dirty="0" smtClean="0">
                <a:solidFill>
                  <a:schemeClr val="accent3"/>
                </a:solidFill>
              </a:defRPr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marL="228600" lvl="0" indent="-228600">
              <a:lnSpc>
                <a:spcPct val="100000"/>
              </a:lnSpc>
            </a:pPr>
            <a:r>
              <a:rPr lang="en-US"/>
              <a:t>name@collegeboard.org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58E9B6-CD9B-C003-A1E4-8F6C26AE1F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354204" y="1006176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8262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21293" y="2880042"/>
            <a:ext cx="4798701" cy="73152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86D08CB9-AB02-D076-BB6B-8C3E2CC393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904008" y="6309306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82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+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21293" y="2452330"/>
            <a:ext cx="4798701" cy="62110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0E72B5-5A1C-2B40-BA86-C1CFD3AE9B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20344" y="4149688"/>
            <a:ext cx="4800600" cy="36576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200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228600" lvl="0" indent="-228600" algn="ctr" defTabSz="981334">
              <a:spcBef>
                <a:spcPct val="0"/>
              </a:spcBef>
            </a:pPr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AD3262C-B14D-249D-011B-0727CBC7AA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0344" y="4540659"/>
            <a:ext cx="4800600" cy="36576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200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228600" lvl="0" indent="-228600" algn="ctr" defTabSz="981334">
              <a:spcBef>
                <a:spcPct val="0"/>
              </a:spcBef>
            </a:pPr>
            <a:r>
              <a:rPr lang="en-US"/>
              <a:t>name@collegeboard.org</a:t>
            </a:r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D3345D36-31AD-89AA-3CB4-EDBCEEA677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904008" y="6309306"/>
            <a:ext cx="10287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7488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(K12) 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21293" y="2880042"/>
            <a:ext cx="4798701" cy="731520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defRPr sz="7200" b="0">
                <a:solidFill>
                  <a:schemeClr val="tx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4F17A8B-0F92-6E1D-76D2-5C211918DB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908580" y="6309306"/>
            <a:ext cx="102412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939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(K12) Closing Slide+">
    <p:bg>
      <p:bgPr>
        <a:solidFill>
          <a:srgbClr val="1B22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021293" y="2452330"/>
            <a:ext cx="4798701" cy="621106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algn="ctr">
              <a:defRPr sz="7200" b="0">
                <a:solidFill>
                  <a:srgbClr val="18CE70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0E72B5-5A1C-2B40-BA86-C1CFD3AE9B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20344" y="4149688"/>
            <a:ext cx="4800600" cy="36576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200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228600" lvl="0" indent="-228600" algn="ctr" defTabSz="981334">
              <a:spcBef>
                <a:spcPct val="0"/>
              </a:spcBef>
            </a:pPr>
            <a:r>
              <a:rPr lang="en-US" dirty="0"/>
              <a:t>FirstName LastName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AD3262C-B14D-249D-011B-0727CBC7AA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20344" y="4540659"/>
            <a:ext cx="4800600" cy="365760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200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228600" lvl="0" indent="-228600" algn="ctr" defTabSz="981334">
              <a:spcBef>
                <a:spcPct val="0"/>
              </a:spcBef>
            </a:pPr>
            <a:r>
              <a:rPr lang="en-US" dirty="0" err="1"/>
              <a:t>name@collegeboard.org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0F8523-1E42-AEB3-FE70-67B03EB47D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8736"/>
          <a:stretch>
            <a:fillRect/>
          </a:stretch>
        </p:blipFill>
        <p:spPr>
          <a:xfrm>
            <a:off x="5890292" y="6309733"/>
            <a:ext cx="1060704" cy="456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008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(K12) Section Divider Up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D3EB96-506B-12BF-835A-FD388D05ACAF}"/>
              </a:ext>
            </a:extLst>
          </p:cNvPr>
          <p:cNvSpPr txBox="1"/>
          <p:nvPr userDrawn="1"/>
        </p:nvSpPr>
        <p:spPr>
          <a:xfrm>
            <a:off x="0" y="868361"/>
            <a:ext cx="6400800" cy="2286000"/>
          </a:xfrm>
          <a:prstGeom prst="rect">
            <a:avLst/>
          </a:prstGeom>
          <a:solidFill>
            <a:srgbClr val="1B2264"/>
          </a:solidFill>
        </p:spPr>
        <p:txBody>
          <a:bodyPr wrap="square" lIns="0" rtlCol="0" anchor="ctr">
            <a:noAutofit/>
          </a:bodyPr>
          <a:lstStyle>
            <a:defPPr>
              <a:defRPr lang="en-US"/>
            </a:defPPr>
            <a:lvl1pPr indent="-28575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1pPr>
            <a:lvl2pPr marL="228600" lvl="1" indent="-228600" fontAlgn="base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2pPr>
            <a:lvl3pPr marL="457200" lvl="2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>
                <a:latin typeface="Arial" panose="020B0604020202020204" pitchFamily="34" charset="0"/>
              </a:defRPr>
            </a:lvl3pPr>
            <a:lvl4pPr marL="685800" lvl="3" indent="-228600" fontAlgn="base">
              <a:lnSpc>
                <a:spcPct val="110000"/>
              </a:lnSpc>
              <a:spcBef>
                <a:spcPts val="300"/>
              </a:spcBef>
              <a:spcAft>
                <a:spcPct val="0"/>
              </a:spcAft>
              <a:buClr>
                <a:schemeClr val="accent3">
                  <a:lumMod val="100000"/>
                </a:schemeClr>
              </a:buClr>
              <a:buSzPct val="100000"/>
              <a:buFont typeface="Wingdings" panose="05000000000000000000" pitchFamily="2" charset="2"/>
              <a:buChar char=""/>
              <a:defRPr sz="1400">
                <a:latin typeface="Arial" panose="020B0604020202020204" pitchFamily="34" charset="0"/>
              </a:defRPr>
            </a:lvl4pPr>
            <a:lvl5pPr marL="914400" lvl="4" indent="-228600">
              <a:lnSpc>
                <a:spcPct val="110000"/>
              </a:lnSpc>
              <a:spcBef>
                <a:spcPts val="3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–"/>
              <a:defRPr sz="1400">
                <a:latin typeface="Arial" panose="020B0604020202020204" pitchFamily="34" charset="0"/>
              </a:defRPr>
            </a:lvl5pPr>
            <a:lvl6pPr marL="1463040" lvl="5" indent="-182880">
              <a:spcBef>
                <a:spcPts val="600"/>
              </a:spcBef>
              <a:buClr>
                <a:schemeClr val="accent3">
                  <a:lumMod val="100000"/>
                </a:schemeClr>
              </a:buClr>
              <a:buSzPct val="100000"/>
              <a:buFont typeface="Arial" panose="020B0604020202020204" pitchFamily="34" charset="0"/>
              <a:buChar char="»"/>
              <a:defRPr sz="1400">
                <a:latin typeface="Arial" panose="020B0604020202020204" pitchFamily="34" charset="0"/>
              </a:defRPr>
            </a:lvl6pPr>
            <a:lvl7pPr marL="2698669" lvl="6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7pPr>
            <a:lvl8pPr marL="3189336" lvl="7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8pPr>
            <a:lvl9pPr marL="3680003" lvl="8" indent="-245334">
              <a:spcBef>
                <a:spcPct val="20000"/>
              </a:spcBef>
              <a:buSzPct val="100000"/>
              <a:buFont typeface="Arial" panose="020B0604020202020204" pitchFamily="34" charset="0"/>
              <a:buChar char="•"/>
              <a:defRPr sz="1400">
                <a:latin typeface="Arial" panose="020B0604020202020204" pitchFamily="34" charset="0"/>
              </a:defRPr>
            </a:lvl9pPr>
          </a:lstStyle>
          <a:p>
            <a:pPr marL="0" lvl="1" indent="0">
              <a:buNone/>
            </a:pPr>
            <a:endParaRPr lang="en-US" err="1">
              <a:sym typeface="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7814AD2-504F-4C68-EBDB-47D8095460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687890" y="-8460"/>
            <a:ext cx="8153399" cy="7231586"/>
          </a:xfrm>
          <a:custGeom>
            <a:avLst/>
            <a:gdLst>
              <a:gd name="connsiteX0" fmla="*/ 0 w 8153399"/>
              <a:gd name="connsiteY0" fmla="*/ 0 h 7231586"/>
              <a:gd name="connsiteX1" fmla="*/ 8153399 w 8153399"/>
              <a:gd name="connsiteY1" fmla="*/ 0 h 7231586"/>
              <a:gd name="connsiteX2" fmla="*/ 8153399 w 8153399"/>
              <a:gd name="connsiteY2" fmla="*/ 7231586 h 7231586"/>
              <a:gd name="connsiteX3" fmla="*/ 0 w 8153399"/>
              <a:gd name="connsiteY3" fmla="*/ 7231586 h 7231586"/>
              <a:gd name="connsiteX4" fmla="*/ 0 w 8153399"/>
              <a:gd name="connsiteY4" fmla="*/ 3162821 h 7231586"/>
              <a:gd name="connsiteX5" fmla="*/ 1712911 w 8153399"/>
              <a:gd name="connsiteY5" fmla="*/ 3162821 h 7231586"/>
              <a:gd name="connsiteX6" fmla="*/ 1712911 w 8153399"/>
              <a:gd name="connsiteY6" fmla="*/ 876821 h 7231586"/>
              <a:gd name="connsiteX7" fmla="*/ 0 w 8153399"/>
              <a:gd name="connsiteY7" fmla="*/ 876821 h 72315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53399" h="7231586">
                <a:moveTo>
                  <a:pt x="0" y="0"/>
                </a:moveTo>
                <a:lnTo>
                  <a:pt x="8153399" y="0"/>
                </a:lnTo>
                <a:lnTo>
                  <a:pt x="8153399" y="7231586"/>
                </a:lnTo>
                <a:lnTo>
                  <a:pt x="0" y="7231586"/>
                </a:lnTo>
                <a:lnTo>
                  <a:pt x="0" y="3162821"/>
                </a:lnTo>
                <a:lnTo>
                  <a:pt x="1712911" y="3162821"/>
                </a:lnTo>
                <a:lnTo>
                  <a:pt x="1712911" y="876821"/>
                </a:lnTo>
                <a:lnTo>
                  <a:pt x="0" y="87682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2834640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photo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33FF88-27A2-9355-F1AE-8B3D982EF303}"/>
              </a:ext>
            </a:extLst>
          </p:cNvPr>
          <p:cNvCxnSpPr/>
          <p:nvPr userDrawn="1"/>
        </p:nvCxnSpPr>
        <p:spPr>
          <a:xfrm>
            <a:off x="365760" y="1246714"/>
            <a:ext cx="5669280" cy="0"/>
          </a:xfrm>
          <a:prstGeom prst="line">
            <a:avLst/>
          </a:prstGeom>
          <a:ln w="1143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43E2A03-5393-848E-EA09-F3F7726235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760" y="1413117"/>
            <a:ext cx="5138928" cy="141732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4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Section headline here</a:t>
            </a:r>
          </a:p>
        </p:txBody>
      </p:sp>
    </p:spTree>
    <p:extLst>
      <p:ext uri="{BB962C8B-B14F-4D97-AF65-F5344CB8AC3E}">
        <p14:creationId xmlns:p14="http://schemas.microsoft.com/office/powerpoint/2010/main" val="143169237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34464AFB-14F5-A65F-92BA-846B943FF77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722081"/>
            <a:ext cx="12070080" cy="4745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5926"/>
            <a:ext cx="12070080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1"/>
              <a:t>Click to edit title</a:t>
            </a:r>
            <a:endParaRPr lang="en-CA" noProof="1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5444" y="1025026"/>
            <a:ext cx="12070080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B6A27-E078-AE85-9AAF-64ACD9690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</p:spTree>
    <p:extLst>
      <p:ext uri="{BB962C8B-B14F-4D97-AF65-F5344CB8AC3E}">
        <p14:creationId xmlns:p14="http://schemas.microsoft.com/office/powerpoint/2010/main" val="40758879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5926"/>
            <a:ext cx="12070080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noProof="1"/>
              <a:t>Click to edit title</a:t>
            </a:r>
            <a:endParaRPr lang="en-CA" noProof="1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EB6A27-E078-AE85-9AAF-64ACD9690D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0536A7D-5F11-DA33-FAA7-300050A30923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4" y="1294168"/>
            <a:ext cx="12070080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5899138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ata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CE10A43-AABB-B401-E08B-D699EFC05D78}"/>
              </a:ext>
            </a:extLst>
          </p:cNvPr>
          <p:cNvSpPr/>
          <p:nvPr userDrawn="1"/>
        </p:nvSpPr>
        <p:spPr>
          <a:xfrm>
            <a:off x="375443" y="1136158"/>
            <a:ext cx="12090401" cy="3573002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i="0">
              <a:latin typeface="Arial" panose="020B0604020202020204" pitchFamily="34" charset="0"/>
            </a:endParaRPr>
          </a:p>
        </p:txBody>
      </p:sp>
      <p:sp>
        <p:nvSpPr>
          <p:cNvPr id="3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3" y="455926"/>
            <a:ext cx="12090399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46023A61-4E34-3338-9129-59416B864D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</p:spTree>
    <p:extLst>
      <p:ext uri="{BB962C8B-B14F-4D97-AF65-F5344CB8AC3E}">
        <p14:creationId xmlns:p14="http://schemas.microsoft.com/office/powerpoint/2010/main" val="168623889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Data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457200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BDE1E21-30AE-3F1A-4383-E24BDC459B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B10BDC-845E-9A08-355F-3DD1401D97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2119" y="1037407"/>
            <a:ext cx="7283724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E6967BA3-B736-22E2-BB27-02325EDD2BE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18" y="1734462"/>
            <a:ext cx="7283724" cy="473315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9903070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Data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457200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5BDE1E21-30AE-3F1A-4383-E24BDC459B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109479DD-1598-2DE8-ACED-EB6FFC321268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20" y="1294171"/>
            <a:ext cx="7283724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638291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Data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7200"/>
            <a:ext cx="728776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5AF3E44-C3ED-0863-6371-A0282DC086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64B45E-D754-5A70-9F56-D712D2DBA7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4" y="1037407"/>
            <a:ext cx="7287768" cy="5669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413B119-2C21-14FA-A01D-548432EC6361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5" y="1734461"/>
            <a:ext cx="7287768" cy="47365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Number">
            <a:extLst>
              <a:ext uri="{FF2B5EF4-FFF2-40B4-BE49-F238E27FC236}">
                <a16:creationId xmlns:a16="http://schemas.microsoft.com/office/drawing/2014/main" id="{FF2EB554-78D6-2F1E-ECD4-B43A192FF385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5913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Data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5AF3E44-C3ED-0863-6371-A0282DC086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Slide title">
            <a:extLst>
              <a:ext uri="{FF2B5EF4-FFF2-40B4-BE49-F238E27FC236}">
                <a16:creationId xmlns:a16="http://schemas.microsoft.com/office/drawing/2014/main" id="{35E87896-A0C1-F27F-7B05-80B756603783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7199"/>
            <a:ext cx="7287768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4" name="SlideNumber">
            <a:extLst>
              <a:ext uri="{FF2B5EF4-FFF2-40B4-BE49-F238E27FC236}">
                <a16:creationId xmlns:a16="http://schemas.microsoft.com/office/drawing/2014/main" id="{574D47E3-D484-C35D-EF85-C0B92C8818B1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EBBEBEA-BE67-D018-5D2C-E568036C2E9A}"/>
              </a:ext>
            </a:extLst>
          </p:cNvPr>
          <p:cNvSpPr>
            <a:spLocks noGrp="1"/>
          </p:cNvSpPr>
          <p:nvPr>
            <p:ph idx="13"/>
            <p:custDataLst>
              <p:tags r:id="rId1"/>
            </p:custDataLst>
          </p:nvPr>
        </p:nvSpPr>
        <p:spPr>
          <a:xfrm>
            <a:off x="375444" y="1294172"/>
            <a:ext cx="7287768" cy="5175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1087016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455926"/>
            <a:ext cx="949594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D1C0D98-E58A-94AE-F65B-12607EE32D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9895" y="1025026"/>
            <a:ext cx="9495948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A17CFB4-7B12-11B2-6AED-D194D9FBE128}"/>
              </a:ext>
            </a:extLst>
          </p:cNvPr>
          <p:cNvSpPr>
            <a:spLocks noGrp="1"/>
          </p:cNvSpPr>
          <p:nvPr>
            <p:ph idx="14"/>
            <p:custDataLst>
              <p:tags r:id="rId1"/>
            </p:custDataLst>
          </p:nvPr>
        </p:nvSpPr>
        <p:spPr>
          <a:xfrm>
            <a:off x="2969892" y="1722081"/>
            <a:ext cx="9495947" cy="47916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158458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455926"/>
            <a:ext cx="949594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132DBDA-78FA-0D69-AEB0-30065A8A60F4}"/>
              </a:ext>
            </a:extLst>
          </p:cNvPr>
          <p:cNvSpPr>
            <a:spLocks noGrp="1"/>
          </p:cNvSpPr>
          <p:nvPr>
            <p:ph idx="14"/>
            <p:custDataLst>
              <p:tags r:id="rId1"/>
            </p:custDataLst>
          </p:nvPr>
        </p:nvSpPr>
        <p:spPr>
          <a:xfrm>
            <a:off x="2969894" y="1294170"/>
            <a:ext cx="9495948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04662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455926"/>
            <a:ext cx="949594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AD1C0D98-E58A-94AE-F65B-12607EE32D6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969895" y="1025026"/>
            <a:ext cx="9495949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A17CFB4-7B12-11B2-6AED-D194D9FBE128}"/>
              </a:ext>
            </a:extLst>
          </p:cNvPr>
          <p:cNvSpPr>
            <a:spLocks noGrp="1"/>
          </p:cNvSpPr>
          <p:nvPr>
            <p:ph idx="14"/>
            <p:custDataLst>
              <p:tags r:id="rId1"/>
            </p:custDataLst>
          </p:nvPr>
        </p:nvSpPr>
        <p:spPr>
          <a:xfrm>
            <a:off x="2969891" y="1722081"/>
            <a:ext cx="9500616" cy="474553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99747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L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969896" y="455926"/>
            <a:ext cx="950061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F69F9D83-2C7C-7702-4D97-A22E7F66B3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69896" y="6689885"/>
            <a:ext cx="923544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0" y="-1"/>
            <a:ext cx="2568258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972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832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E132DBDA-78FA-0D69-AEB0-30065A8A60F4}"/>
              </a:ext>
            </a:extLst>
          </p:cNvPr>
          <p:cNvSpPr>
            <a:spLocks noGrp="1"/>
          </p:cNvSpPr>
          <p:nvPr>
            <p:ph idx="14"/>
            <p:custDataLst>
              <p:tags r:id="rId1"/>
            </p:custDataLst>
          </p:nvPr>
        </p:nvSpPr>
        <p:spPr>
          <a:xfrm>
            <a:off x="2969893" y="1294170"/>
            <a:ext cx="9500616" cy="5175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381080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9B2C535-853B-6FBB-544E-E63CB7400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27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10FBBA06-9B26-E481-605C-0F5A99D55F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2" y="1025026"/>
            <a:ext cx="9500616" cy="5669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14B5F753-DE3A-F60F-5B0A-F10D7F457CF7}"/>
              </a:ext>
            </a:extLst>
          </p:cNvPr>
          <p:cNvSpPr>
            <a:spLocks noGrp="1"/>
          </p:cNvSpPr>
          <p:nvPr>
            <p:ph idx="19"/>
            <p:custDataLst>
              <p:tags r:id="rId1"/>
            </p:custDataLst>
          </p:nvPr>
        </p:nvSpPr>
        <p:spPr>
          <a:xfrm>
            <a:off x="375443" y="1722080"/>
            <a:ext cx="9500616" cy="47457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9" name="Slide title">
            <a:extLst>
              <a:ext uri="{FF2B5EF4-FFF2-40B4-BE49-F238E27FC236}">
                <a16:creationId xmlns:a16="http://schemas.microsoft.com/office/drawing/2014/main" id="{EC5068FD-0BA0-30E7-4373-0E5351B6432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2" y="455926"/>
            <a:ext cx="950061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42860162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29BF7CB-917B-C759-B767-16BFA4ACAF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6" name="SlideNumber">
            <a:extLst>
              <a:ext uri="{FF2B5EF4-FFF2-40B4-BE49-F238E27FC236}">
                <a16:creationId xmlns:a16="http://schemas.microsoft.com/office/drawing/2014/main" id="{3D2C43DB-2B1A-3523-CAFD-8FA44F4CDA01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7AA2EDE0-2C13-03C6-1F18-A69545834A63}"/>
              </a:ext>
            </a:extLst>
          </p:cNvPr>
          <p:cNvSpPr>
            <a:spLocks noGrp="1"/>
          </p:cNvSpPr>
          <p:nvPr>
            <p:ph idx="17"/>
            <p:custDataLst>
              <p:tags r:id="rId1"/>
            </p:custDataLst>
          </p:nvPr>
        </p:nvSpPr>
        <p:spPr>
          <a:xfrm>
            <a:off x="375442" y="1294168"/>
            <a:ext cx="9500616" cy="5175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2" name="Slide title">
            <a:extLst>
              <a:ext uri="{FF2B5EF4-FFF2-40B4-BE49-F238E27FC236}">
                <a16:creationId xmlns:a16="http://schemas.microsoft.com/office/drawing/2014/main" id="{22A3B928-ADB4-9535-1F97-62E2CC88B5CA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2" y="455925"/>
            <a:ext cx="9500616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3959966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9B2C535-853B-6FBB-544E-E63CB7400F7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AFB55BB-B596-5508-5B85-9A8B4AB2AB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2" y="1025026"/>
            <a:ext cx="9500616" cy="5669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38B9D6-18CF-1F84-0E4E-0A20D85F1513}"/>
              </a:ext>
            </a:extLst>
          </p:cNvPr>
          <p:cNvSpPr>
            <a:spLocks noGrp="1"/>
          </p:cNvSpPr>
          <p:nvPr>
            <p:ph idx="19"/>
            <p:custDataLst>
              <p:tags r:id="rId1"/>
            </p:custDataLst>
          </p:nvPr>
        </p:nvSpPr>
        <p:spPr>
          <a:xfrm>
            <a:off x="375443" y="1722080"/>
            <a:ext cx="9500616" cy="47457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SlideNumber">
            <a:extLst>
              <a:ext uri="{FF2B5EF4-FFF2-40B4-BE49-F238E27FC236}">
                <a16:creationId xmlns:a16="http://schemas.microsoft.com/office/drawing/2014/main" id="{2C303657-355F-10BC-FBE1-102A26F8E7DE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6" name="Slide title">
            <a:extLst>
              <a:ext uri="{FF2B5EF4-FFF2-40B4-BE49-F238E27FC236}">
                <a16:creationId xmlns:a16="http://schemas.microsoft.com/office/drawing/2014/main" id="{DA94B952-7C49-6615-8B83-75D4D866FDE3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2" y="455925"/>
            <a:ext cx="9500616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942934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R 5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E8141B2-3B55-C49D-384B-5C1C6FAED8A8}"/>
              </a:ext>
            </a:extLst>
          </p:cNvPr>
          <p:cNvSpPr/>
          <p:nvPr userDrawn="1"/>
        </p:nvSpPr>
        <p:spPr>
          <a:xfrm>
            <a:off x="10273030" y="-1"/>
            <a:ext cx="2568258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731520" rIns="36000" bIns="91440" rtlCol="0" anchor="ctr">
            <a:normAutofit/>
          </a:bodyPr>
          <a:lstStyle/>
          <a:p>
            <a:pPr algn="ctr">
              <a:spcAft>
                <a:spcPts val="1200"/>
              </a:spcAft>
            </a:pPr>
            <a:endParaRPr lang="en-US" sz="200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BF854D-D6B7-ABF6-8B11-CBBF5D0B592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2759" y="3361182"/>
            <a:ext cx="1828800" cy="18288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>
              <a:defRPr sz="1600">
                <a:solidFill>
                  <a:schemeClr val="tx2"/>
                </a:solidFill>
                <a:latin typeface="+mn-lt"/>
              </a:defRPr>
            </a:lvl2pPr>
            <a:lvl3pPr>
              <a:defRPr sz="1600">
                <a:solidFill>
                  <a:schemeClr val="tx2"/>
                </a:solidFill>
                <a:latin typeface="+mn-lt"/>
              </a:defRPr>
            </a:lvl3pPr>
            <a:lvl4pPr>
              <a:defRPr sz="1600">
                <a:solidFill>
                  <a:schemeClr val="tx2"/>
                </a:solidFill>
                <a:latin typeface="+mn-lt"/>
              </a:defRPr>
            </a:lvl4pPr>
            <a:lvl5pPr>
              <a:defRPr sz="16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D8956F77-487D-783A-24F5-8751BBAFCAC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871359" y="1705991"/>
            <a:ext cx="1371600" cy="1371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2EB5200-4C81-988C-11D0-98657B44B1D8}"/>
              </a:ext>
            </a:extLst>
          </p:cNvPr>
          <p:cNvSpPr>
            <a:spLocks noGrp="1"/>
          </p:cNvSpPr>
          <p:nvPr>
            <p:ph idx="17"/>
            <p:custDataLst>
              <p:tags r:id="rId1"/>
            </p:custDataLst>
          </p:nvPr>
        </p:nvSpPr>
        <p:spPr>
          <a:xfrm>
            <a:off x="375442" y="1294168"/>
            <a:ext cx="9500616" cy="5175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429BF7CB-917B-C759-B767-16BFA4ACAF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9500616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lideNumber">
            <a:extLst>
              <a:ext uri="{FF2B5EF4-FFF2-40B4-BE49-F238E27FC236}">
                <a16:creationId xmlns:a16="http://schemas.microsoft.com/office/drawing/2014/main" id="{99580736-4B31-DFB3-E314-D9C0C6B99775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96EB8E43-ED0A-6DBE-217D-6EC1B30AB85A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2" y="455926"/>
            <a:ext cx="9500616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4236054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457200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01ABF8-21CA-0361-5FEF-C7E7957384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2120" y="1037407"/>
            <a:ext cx="7283724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1BD3575-6208-ED7C-C1A4-11E8C0FDB9E7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19" y="1734462"/>
            <a:ext cx="7283723" cy="47331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0340352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457200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B981A47E-3437-20D4-D6E4-324B8B777B1D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18" y="1294169"/>
            <a:ext cx="7283724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711439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457200"/>
            <a:ext cx="7283724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01ABF8-21CA-0361-5FEF-C7E7957384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82120" y="1037407"/>
            <a:ext cx="7283724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1BD3575-6208-ED7C-C1A4-11E8C0FDB9E7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20" y="1734462"/>
            <a:ext cx="7283724" cy="47331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984722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789283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B6D83AEA-486E-A318-0DA6-9D5700B38C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2120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6C048AA2-CD7E-A611-3B59-DFF6F21C51C9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5182120" y="457200"/>
            <a:ext cx="728776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EF023F4-8E86-98FD-E320-122F0CAC8F5F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5182118" y="1294169"/>
            <a:ext cx="7283724" cy="51734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960730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Sub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5925"/>
            <a:ext cx="7287768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EE99C-5134-9236-1E4E-82AD62B954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4" y="1025026"/>
            <a:ext cx="7287768" cy="5669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C916B04-6D3D-F828-8E0D-95C70F80CCAE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5" y="1722080"/>
            <a:ext cx="7287768" cy="47457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Number">
            <a:extLst>
              <a:ext uri="{FF2B5EF4-FFF2-40B4-BE49-F238E27FC236}">
                <a16:creationId xmlns:a16="http://schemas.microsoft.com/office/drawing/2014/main" id="{C6190E74-A360-1C11-B3F7-5C644FC80D46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8745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5925"/>
            <a:ext cx="7287768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4" name="SlideNumber">
            <a:extLst>
              <a:ext uri="{FF2B5EF4-FFF2-40B4-BE49-F238E27FC236}">
                <a16:creationId xmlns:a16="http://schemas.microsoft.com/office/drawing/2014/main" id="{4D5714D7-FC28-5209-1BEF-643862A62D73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62182265-B56D-3153-AFCC-8513BCE00B7C}"/>
              </a:ext>
            </a:extLst>
          </p:cNvPr>
          <p:cNvSpPr>
            <a:spLocks noGrp="1"/>
          </p:cNvSpPr>
          <p:nvPr>
            <p:ph idx="13"/>
            <p:custDataLst>
              <p:tags r:id="rId1"/>
            </p:custDataLst>
          </p:nvPr>
        </p:nvSpPr>
        <p:spPr>
          <a:xfrm>
            <a:off x="375444" y="1294172"/>
            <a:ext cx="7287768" cy="5175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5651980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Sub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5925"/>
            <a:ext cx="7287768" cy="43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EE99C-5134-9236-1E4E-82AD62B954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5444" y="1025026"/>
            <a:ext cx="7287768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C916B04-6D3D-F828-8E0D-95C70F80CCAE}"/>
              </a:ext>
            </a:extLst>
          </p:cNvPr>
          <p:cNvSpPr>
            <a:spLocks noGrp="1"/>
          </p:cNvSpPr>
          <p:nvPr>
            <p:ph idx="12"/>
            <p:custDataLst>
              <p:tags r:id="rId1"/>
            </p:custDataLst>
          </p:nvPr>
        </p:nvSpPr>
        <p:spPr>
          <a:xfrm>
            <a:off x="375445" y="1722080"/>
            <a:ext cx="7287768" cy="474573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Number">
            <a:extLst>
              <a:ext uri="{FF2B5EF4-FFF2-40B4-BE49-F238E27FC236}">
                <a16:creationId xmlns:a16="http://schemas.microsoft.com/office/drawing/2014/main" id="{956FC43F-EDEB-8540-7EA6-5660DBB293D0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9829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(K12) Title+Body, Highlight 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title"/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375444" y="455926"/>
            <a:ext cx="7287768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title</a:t>
            </a:r>
            <a:endParaRPr lang="en-CA" noProof="1"/>
          </a:p>
        </p:txBody>
      </p:sp>
      <p:sp>
        <p:nvSpPr>
          <p:cNvPr id="15" name="Rectangle 14"/>
          <p:cNvSpPr/>
          <p:nvPr userDrawn="1"/>
        </p:nvSpPr>
        <p:spPr>
          <a:xfrm>
            <a:off x="8052005" y="0"/>
            <a:ext cx="4789283" cy="7223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US" sz="2000" b="0" i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B039BC7-0A23-F9F1-B8E2-C6A7198CC77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287768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4" name="SlideNumber">
            <a:extLst>
              <a:ext uri="{FF2B5EF4-FFF2-40B4-BE49-F238E27FC236}">
                <a16:creationId xmlns:a16="http://schemas.microsoft.com/office/drawing/2014/main" id="{576739EB-6BF0-9ADD-392D-DC19BDC9B048}"/>
              </a:ext>
            </a:extLst>
          </p:cNvPr>
          <p:cNvSpPr/>
          <p:nvPr userDrawn="1"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chemeClr val="tx2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2E3A9A7C-03F4-412E-1EB0-8C608100DF5A}"/>
              </a:ext>
            </a:extLst>
          </p:cNvPr>
          <p:cNvSpPr>
            <a:spLocks noGrp="1"/>
          </p:cNvSpPr>
          <p:nvPr>
            <p:ph idx="13"/>
            <p:custDataLst>
              <p:tags r:id="rId1"/>
            </p:custDataLst>
          </p:nvPr>
        </p:nvSpPr>
        <p:spPr>
          <a:xfrm>
            <a:off x="375444" y="1294172"/>
            <a:ext cx="7287768" cy="5175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348658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ing 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">
            <a:extLst>
              <a:ext uri="{FF2B5EF4-FFF2-40B4-BE49-F238E27FC236}">
                <a16:creationId xmlns:a16="http://schemas.microsoft.com/office/drawing/2014/main" id="{6221D2EE-3DBD-65DB-37E9-A94CD972F0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8553" y="2651530"/>
            <a:ext cx="12804184" cy="3497580"/>
          </a:xfrm>
          <a:prstGeom prst="rect">
            <a:avLst/>
          </a:prstGeom>
        </p:spPr>
      </p:pic>
      <p:sp>
        <p:nvSpPr>
          <p:cNvPr id="4" name="Blue Overlay">
            <a:extLst>
              <a:ext uri="{FF2B5EF4-FFF2-40B4-BE49-F238E27FC236}">
                <a16:creationId xmlns:a16="http://schemas.microsoft.com/office/drawing/2014/main" id="{04B64DD6-62E9-2FF6-BE4A-77E742BD71BF}"/>
              </a:ext>
            </a:extLst>
          </p:cNvPr>
          <p:cNvSpPr/>
          <p:nvPr userDrawn="1"/>
        </p:nvSpPr>
        <p:spPr>
          <a:xfrm>
            <a:off x="1557" y="2651530"/>
            <a:ext cx="12838176" cy="3502152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 lIns="0" rtlCol="0" anchor="ctr">
            <a:noAutofit/>
          </a:bodyPr>
          <a:lstStyle/>
          <a:p>
            <a:pPr marL="171450" indent="-171450" algn="l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400">
              <a:latin typeface="Arial" panose="020B0604020202020204" pitchFamily="34" charset="0"/>
            </a:endParaRP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CCEFFE5F-0468-25D1-E430-3A235F6A63F0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375444" y="818509"/>
            <a:ext cx="12090400" cy="91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ctr">
              <a:buFont typeface="Arial" panose="020B0604020202020204" pitchFamily="34" charset="0"/>
              <a:buNone/>
              <a:defRPr lang="en-US" sz="4400" cap="none" dirty="0"/>
            </a:lvl1pPr>
          </a:lstStyle>
          <a:p>
            <a:pPr lvl="0" algn="ctr"/>
            <a:r>
              <a:rPr lang="en-US" sz="4800" cap="none"/>
              <a:t>Headline goes here</a:t>
            </a:r>
          </a:p>
        </p:txBody>
      </p:sp>
      <p:sp>
        <p:nvSpPr>
          <p:cNvPr id="6" name="Box 1">
            <a:extLst>
              <a:ext uri="{FF2B5EF4-FFF2-40B4-BE49-F238E27FC236}">
                <a16:creationId xmlns:a16="http://schemas.microsoft.com/office/drawing/2014/main" id="{1985CEEF-7440-E341-7692-F22679523091}"/>
              </a:ext>
            </a:extLst>
          </p:cNvPr>
          <p:cNvSpPr/>
          <p:nvPr userDrawn="1"/>
        </p:nvSpPr>
        <p:spPr>
          <a:xfrm>
            <a:off x="910988" y="2517609"/>
            <a:ext cx="2602297" cy="37653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/>
        </p:spPr>
        <p:txBody>
          <a:bodyPr wrap="square" lIns="0" rtlCol="0" anchor="ctr">
            <a:noAutofit/>
          </a:bodyPr>
          <a:lstStyle/>
          <a:p>
            <a:pPr marL="171450" indent="-171450" algn="l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n-US" sz="1400">
              <a:latin typeface="Arial" panose="020B0604020202020204" pitchFamily="34" charset="0"/>
            </a:endParaRP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3DC3115-9BEC-6EA6-CA43-40CFAE4FB2D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8AB4D9E6-1043-CCB8-7707-49889A44EF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98187" y="2934163"/>
            <a:ext cx="758952" cy="57607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sz="4002" b="1" cap="all" dirty="0" smtClean="0">
                <a:latin typeface="Arial" panose="020B0604020202020204" pitchFamily="34" charset="0"/>
              </a:defRPr>
            </a:lvl1pPr>
            <a:lvl2pPr>
              <a:defRPr lang="en-US" dirty="0" smtClean="0">
                <a:latin typeface="Arial" panose="020B0604020202020204" pitchFamily="34" charset="0"/>
              </a:defRPr>
            </a:lvl2pPr>
            <a:lvl3pPr>
              <a:defRPr lang="en-US" dirty="0" smtClean="0">
                <a:latin typeface="Arial" panose="020B0604020202020204" pitchFamily="34" charset="0"/>
              </a:defRPr>
            </a:lvl3pPr>
            <a:lvl4pPr>
              <a:defRPr lang="en-US" sz="1200" dirty="0" smtClean="0">
                <a:latin typeface="Arial" panose="020B0604020202020204" pitchFamily="34" charset="0"/>
              </a:defRPr>
            </a:lvl4pPr>
            <a:lvl5pPr>
              <a:defRPr lang="en-US" sz="1000" dirty="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01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255B66DE-35F1-30E7-5AA8-A5E5DD20AD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10480" y="2934163"/>
            <a:ext cx="758952" cy="57607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sz="4002" b="1" cap="all" dirty="0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lang="en-US" dirty="0" smtClean="0">
                <a:latin typeface="Arial" panose="020B0604020202020204" pitchFamily="34" charset="0"/>
              </a:defRPr>
            </a:lvl2pPr>
            <a:lvl3pPr>
              <a:defRPr lang="en-US" dirty="0" smtClean="0">
                <a:latin typeface="Arial" panose="020B0604020202020204" pitchFamily="34" charset="0"/>
              </a:defRPr>
            </a:lvl3pPr>
            <a:lvl4pPr>
              <a:defRPr lang="en-US" sz="1200" dirty="0" smtClean="0">
                <a:latin typeface="Arial" panose="020B0604020202020204" pitchFamily="34" charset="0"/>
              </a:defRPr>
            </a:lvl4pPr>
            <a:lvl5pPr>
              <a:defRPr lang="en-US" sz="1000" dirty="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02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AB01218B-B2CB-BC5A-44EB-E59E08575F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12841" y="2934163"/>
            <a:ext cx="758952" cy="57607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sz="4002" b="1" cap="all" dirty="0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lang="en-US" dirty="0" smtClean="0">
                <a:latin typeface="Arial" panose="020B0604020202020204" pitchFamily="34" charset="0"/>
              </a:defRPr>
            </a:lvl2pPr>
            <a:lvl3pPr>
              <a:defRPr lang="en-US" dirty="0" smtClean="0">
                <a:latin typeface="Arial" panose="020B0604020202020204" pitchFamily="34" charset="0"/>
              </a:defRPr>
            </a:lvl3pPr>
            <a:lvl4pPr>
              <a:defRPr lang="en-US" sz="1200" dirty="0" smtClean="0">
                <a:latin typeface="Arial" panose="020B0604020202020204" pitchFamily="34" charset="0"/>
              </a:defRPr>
            </a:lvl4pPr>
            <a:lvl5pPr>
              <a:defRPr lang="en-US" sz="1000" dirty="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03</a:t>
            </a:r>
          </a:p>
        </p:txBody>
      </p:sp>
      <p:sp>
        <p:nvSpPr>
          <p:cNvPr id="31" name="Text Placeholder 23">
            <a:extLst>
              <a:ext uri="{FF2B5EF4-FFF2-40B4-BE49-F238E27FC236}">
                <a16:creationId xmlns:a16="http://schemas.microsoft.com/office/drawing/2014/main" id="{0CAA2A92-44A0-4787-3057-510F7EC8484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202" y="2934163"/>
            <a:ext cx="758952" cy="576072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sz="4002" b="1" cap="all" dirty="0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lang="en-US" dirty="0" smtClean="0">
                <a:latin typeface="Arial" panose="020B0604020202020204" pitchFamily="34" charset="0"/>
              </a:defRPr>
            </a:lvl2pPr>
            <a:lvl3pPr>
              <a:defRPr lang="en-US" dirty="0" smtClean="0">
                <a:latin typeface="Arial" panose="020B0604020202020204" pitchFamily="34" charset="0"/>
              </a:defRPr>
            </a:lvl3pPr>
            <a:lvl4pPr>
              <a:defRPr lang="en-US" sz="1200" dirty="0" smtClean="0">
                <a:latin typeface="Arial" panose="020B0604020202020204" pitchFamily="34" charset="0"/>
              </a:defRPr>
            </a:lvl4pPr>
            <a:lvl5pPr>
              <a:defRPr lang="en-US" sz="1000" dirty="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04</a:t>
            </a:r>
          </a:p>
        </p:txBody>
      </p:sp>
      <p:sp>
        <p:nvSpPr>
          <p:cNvPr id="34" name="Text Placeholder 32">
            <a:extLst>
              <a:ext uri="{FF2B5EF4-FFF2-40B4-BE49-F238E27FC236}">
                <a16:creationId xmlns:a16="http://schemas.microsoft.com/office/drawing/2014/main" id="{7315225F-C3FC-08F3-1F19-AE6AE6C1B42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7736" y="3601907"/>
            <a:ext cx="1828800" cy="27432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b="1" cap="all" smtClean="0">
                <a:latin typeface="Arial" panose="020B0604020202020204" pitchFamily="34" charset="0"/>
              </a:defRPr>
            </a:lvl1pPr>
            <a:lvl2pPr>
              <a:defRPr lang="en-US" smtClean="0">
                <a:latin typeface="Arial" panose="020B0604020202020204" pitchFamily="34" charset="0"/>
              </a:defRPr>
            </a:lvl2pPr>
            <a:lvl3pPr>
              <a:defRPr lang="en-US" smtClean="0">
                <a:latin typeface="Arial" panose="020B0604020202020204" pitchFamily="34" charset="0"/>
              </a:defRPr>
            </a:lvl3pPr>
            <a:lvl4pPr>
              <a:defRPr lang="en-US" sz="1200" smtClean="0">
                <a:latin typeface="Arial" panose="020B0604020202020204" pitchFamily="34" charset="0"/>
              </a:defRPr>
            </a:lvl4pPr>
            <a:lvl5pPr>
              <a:defRPr lang="en-US" sz="100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SUBJECT</a:t>
            </a:r>
          </a:p>
        </p:txBody>
      </p:sp>
      <p:sp>
        <p:nvSpPr>
          <p:cNvPr id="38" name="Text Placeholder 32">
            <a:extLst>
              <a:ext uri="{FF2B5EF4-FFF2-40B4-BE49-F238E27FC236}">
                <a16:creationId xmlns:a16="http://schemas.microsoft.com/office/drawing/2014/main" id="{89DBFF82-AF67-02B6-2206-E8964EB7E4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0029" y="3601907"/>
            <a:ext cx="1828800" cy="27432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b="1" cap="all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lang="en-US" smtClean="0">
                <a:latin typeface="Arial" panose="020B0604020202020204" pitchFamily="34" charset="0"/>
              </a:defRPr>
            </a:lvl2pPr>
            <a:lvl3pPr>
              <a:defRPr lang="en-US" smtClean="0">
                <a:latin typeface="Arial" panose="020B0604020202020204" pitchFamily="34" charset="0"/>
              </a:defRPr>
            </a:lvl3pPr>
            <a:lvl4pPr>
              <a:defRPr lang="en-US" sz="1200" smtClean="0">
                <a:latin typeface="Arial" panose="020B0604020202020204" pitchFamily="34" charset="0"/>
              </a:defRPr>
            </a:lvl4pPr>
            <a:lvl5pPr>
              <a:defRPr lang="en-US" sz="100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SUBJECT</a:t>
            </a:r>
          </a:p>
        </p:txBody>
      </p:sp>
      <p:sp>
        <p:nvSpPr>
          <p:cNvPr id="39" name="Text Placeholder 32">
            <a:extLst>
              <a:ext uri="{FF2B5EF4-FFF2-40B4-BE49-F238E27FC236}">
                <a16:creationId xmlns:a16="http://schemas.microsoft.com/office/drawing/2014/main" id="{AD55389E-9AF0-296A-2ECF-AD2D9D29EE9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12390" y="3601907"/>
            <a:ext cx="1828800" cy="27432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b="1" cap="all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lang="en-US" smtClean="0">
                <a:latin typeface="Arial" panose="020B0604020202020204" pitchFamily="34" charset="0"/>
              </a:defRPr>
            </a:lvl2pPr>
            <a:lvl3pPr>
              <a:defRPr lang="en-US" smtClean="0">
                <a:latin typeface="Arial" panose="020B0604020202020204" pitchFamily="34" charset="0"/>
              </a:defRPr>
            </a:lvl3pPr>
            <a:lvl4pPr>
              <a:defRPr lang="en-US" sz="1200" smtClean="0">
                <a:latin typeface="Arial" panose="020B0604020202020204" pitchFamily="34" charset="0"/>
              </a:defRPr>
            </a:lvl4pPr>
            <a:lvl5pPr>
              <a:defRPr lang="en-US" sz="100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SUBJECT</a:t>
            </a:r>
          </a:p>
        </p:txBody>
      </p:sp>
      <p:sp>
        <p:nvSpPr>
          <p:cNvPr id="40" name="Text Placeholder 32">
            <a:extLst>
              <a:ext uri="{FF2B5EF4-FFF2-40B4-BE49-F238E27FC236}">
                <a16:creationId xmlns:a16="http://schemas.microsoft.com/office/drawing/2014/main" id="{3C096683-BA26-3D65-C7EE-44559C9F1B2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14751" y="3601907"/>
            <a:ext cx="1828800" cy="27432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buFontTx/>
              <a:buNone/>
              <a:defRPr lang="en-US" b="1" cap="all" smtClean="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>
              <a:defRPr lang="en-US" smtClean="0">
                <a:latin typeface="Arial" panose="020B0604020202020204" pitchFamily="34" charset="0"/>
              </a:defRPr>
            </a:lvl2pPr>
            <a:lvl3pPr>
              <a:defRPr lang="en-US" smtClean="0">
                <a:latin typeface="Arial" panose="020B0604020202020204" pitchFamily="34" charset="0"/>
              </a:defRPr>
            </a:lvl3pPr>
            <a:lvl4pPr>
              <a:defRPr lang="en-US" sz="1200" smtClean="0">
                <a:latin typeface="Arial" panose="020B0604020202020204" pitchFamily="34" charset="0"/>
              </a:defRPr>
            </a:lvl4pPr>
            <a:lvl5pPr>
              <a:defRPr lang="en-US" sz="1000">
                <a:latin typeface="Verdana" pitchFamily="34" charset="0"/>
              </a:defRPr>
            </a:lvl5pPr>
          </a:lstStyle>
          <a:p>
            <a:pPr marL="228600" lvl="0" indent="-228600">
              <a:lnSpc>
                <a:spcPct val="100000"/>
              </a:lnSpc>
              <a:buSzPts val="2400"/>
            </a:pPr>
            <a:r>
              <a:rPr lang="en-US"/>
              <a:t>SUBJECT</a:t>
            </a:r>
          </a:p>
        </p:txBody>
      </p:sp>
      <p:sp>
        <p:nvSpPr>
          <p:cNvPr id="43" name="Text Placeholder 41">
            <a:extLst>
              <a:ext uri="{FF2B5EF4-FFF2-40B4-BE49-F238E27FC236}">
                <a16:creationId xmlns:a16="http://schemas.microsoft.com/office/drawing/2014/main" id="{F4DBA041-8621-259F-9196-3465554DED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97736" y="4039383"/>
            <a:ext cx="1828800" cy="18288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lang="en-US" sz="1800" dirty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49" name="Text Placeholder 41">
            <a:extLst>
              <a:ext uri="{FF2B5EF4-FFF2-40B4-BE49-F238E27FC236}">
                <a16:creationId xmlns:a16="http://schemas.microsoft.com/office/drawing/2014/main" id="{514F6432-4773-E531-60CA-DFD5D12FC2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10029" y="4039383"/>
            <a:ext cx="1828800" cy="18288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50" name="Text Placeholder 41">
            <a:extLst>
              <a:ext uri="{FF2B5EF4-FFF2-40B4-BE49-F238E27FC236}">
                <a16:creationId xmlns:a16="http://schemas.microsoft.com/office/drawing/2014/main" id="{60C5F316-9CCD-5272-63D6-E5F9D24FD87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12390" y="4039383"/>
            <a:ext cx="1828800" cy="18288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51" name="Text Placeholder 41">
            <a:extLst>
              <a:ext uri="{FF2B5EF4-FFF2-40B4-BE49-F238E27FC236}">
                <a16:creationId xmlns:a16="http://schemas.microsoft.com/office/drawing/2014/main" id="{9F7DC2F8-1FF3-D7D1-91BF-74496D5E745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714751" y="4039383"/>
            <a:ext cx="1828800" cy="1828800"/>
          </a:xfrm>
        </p:spPr>
        <p:txBody>
          <a:bodyPr vert="horz" lIns="0" tIns="0" rIns="0" bIns="0" rtlCol="0" anchor="t" anchorCtr="0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lang="en-U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50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27049E-7 -7.69231E-7 L 0.21832 -7.69231E-7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16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1832 -7.69231E-7 L 0.43726 -7.69231E-7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3726 -7.69231E-7 L 0.65509 0.00132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91" y="6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25" grpId="0" build="p">
        <p:tmplLst>
          <p:tmpl lvl="1">
            <p:tnLst>
              <p:par>
                <p:cTn presetID="3" presetClass="emph" presetSubtype="2" fill="hold" nodeType="click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25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29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29" grpId="1" build="p">
        <p:tmplLst>
          <p:tmpl lvl="1">
            <p:tnLst>
              <p:par>
                <p:cTn presetID="3" presetClass="emph" presetSubtype="2" fill="hold" nodeType="click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29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0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0" grpId="1" build="p">
        <p:tmplLst>
          <p:tmpl lvl="1">
            <p:tnLst>
              <p:par>
                <p:cTn presetID="3" presetClass="emph" presetSubtype="2" fill="hold" nodeType="click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0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1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4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8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8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8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9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39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39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40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43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49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49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49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50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50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50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2"/>
                      </p:to>
                    </p:animClr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51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ing 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0BFB890-7F5B-0FF0-D947-15BEA3D2287E}"/>
              </a:ext>
            </a:extLst>
          </p:cNvPr>
          <p:cNvCxnSpPr>
            <a:stCxn id="3" idx="0"/>
            <a:endCxn id="7" idx="4"/>
          </p:cNvCxnSpPr>
          <p:nvPr userDrawn="1"/>
        </p:nvCxnSpPr>
        <p:spPr>
          <a:xfrm>
            <a:off x="5174025" y="1469570"/>
            <a:ext cx="0" cy="4565469"/>
          </a:xfrm>
          <a:prstGeom prst="line">
            <a:avLst/>
          </a:prstGeom>
          <a:ln w="38100">
            <a:solidFill>
              <a:srgbClr val="DDDD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1">
            <a:extLst>
              <a:ext uri="{FF2B5EF4-FFF2-40B4-BE49-F238E27FC236}">
                <a16:creationId xmlns:a16="http://schemas.microsoft.com/office/drawing/2014/main" id="{ACCDF8F0-6FE5-9F72-1961-50458067B1B6}"/>
              </a:ext>
            </a:extLst>
          </p:cNvPr>
          <p:cNvSpPr/>
          <p:nvPr userDrawn="1"/>
        </p:nvSpPr>
        <p:spPr>
          <a:xfrm>
            <a:off x="4713559" y="1469570"/>
            <a:ext cx="920931" cy="920931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chemeClr val="tx2"/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" name="Oval 2">
            <a:extLst>
              <a:ext uri="{FF2B5EF4-FFF2-40B4-BE49-F238E27FC236}">
                <a16:creationId xmlns:a16="http://schemas.microsoft.com/office/drawing/2014/main" id="{3FAE646D-7666-49B5-3FC6-D1E139976534}"/>
              </a:ext>
            </a:extLst>
          </p:cNvPr>
          <p:cNvSpPr/>
          <p:nvPr userDrawn="1"/>
        </p:nvSpPr>
        <p:spPr>
          <a:xfrm>
            <a:off x="4713559" y="2684416"/>
            <a:ext cx="920931" cy="92093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DEA045B1-64E2-89B2-0CF3-3A8C6DDC290F}"/>
              </a:ext>
            </a:extLst>
          </p:cNvPr>
          <p:cNvSpPr/>
          <p:nvPr userDrawn="1"/>
        </p:nvSpPr>
        <p:spPr>
          <a:xfrm>
            <a:off x="4713559" y="3899262"/>
            <a:ext cx="920931" cy="92093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7" name="Oval 4">
            <a:extLst>
              <a:ext uri="{FF2B5EF4-FFF2-40B4-BE49-F238E27FC236}">
                <a16:creationId xmlns:a16="http://schemas.microsoft.com/office/drawing/2014/main" id="{5B2635D5-8DA2-1EDC-064A-AB1A1D7D85A9}"/>
              </a:ext>
            </a:extLst>
          </p:cNvPr>
          <p:cNvSpPr/>
          <p:nvPr userDrawn="1"/>
        </p:nvSpPr>
        <p:spPr>
          <a:xfrm>
            <a:off x="4713559" y="5114108"/>
            <a:ext cx="920931" cy="920931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algn="ctr"/>
            <a:r>
              <a:rPr lang="en-US" sz="3200">
                <a:solidFill>
                  <a:schemeClr val="bg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8" name="Text Placeholder 16">
            <a:extLst>
              <a:ext uri="{FF2B5EF4-FFF2-40B4-BE49-F238E27FC236}">
                <a16:creationId xmlns:a16="http://schemas.microsoft.com/office/drawing/2014/main" id="{D4B27BB7-EE41-9178-7B87-02E5FE706ED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15192" y="1701435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29" name="Text Placeholder 16">
            <a:extLst>
              <a:ext uri="{FF2B5EF4-FFF2-40B4-BE49-F238E27FC236}">
                <a16:creationId xmlns:a16="http://schemas.microsoft.com/office/drawing/2014/main" id="{40EBAD80-4508-6C5F-AB61-4F35F70A62D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15192" y="2916281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0" name="Text Placeholder 16">
            <a:extLst>
              <a:ext uri="{FF2B5EF4-FFF2-40B4-BE49-F238E27FC236}">
                <a16:creationId xmlns:a16="http://schemas.microsoft.com/office/drawing/2014/main" id="{5F36B8F2-C3B3-7450-1485-BC6980A5E26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5192" y="4131128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31" name="Text Placeholder 16">
            <a:extLst>
              <a:ext uri="{FF2B5EF4-FFF2-40B4-BE49-F238E27FC236}">
                <a16:creationId xmlns:a16="http://schemas.microsoft.com/office/drawing/2014/main" id="{59D75EBA-8E54-5BAD-F8D4-A4BCC0ECB1B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15192" y="5345974"/>
            <a:ext cx="3792171" cy="457200"/>
          </a:xfrm>
        </p:spPr>
        <p:txBody>
          <a:bodyPr/>
          <a:lstStyle>
            <a:lvl1pPr marL="0" indent="0" algn="r">
              <a:buNone/>
              <a:defRPr sz="2800"/>
            </a:lvl1pPr>
          </a:lstStyle>
          <a:p>
            <a:pPr lvl="0"/>
            <a:r>
              <a:rPr lang="en-US"/>
              <a:t>Add text here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07FA8FA1-A991-7CA2-3383-EDF03D061B8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4957" y="1609996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01D9B4BC-36FF-3190-D684-3FC4610AF6D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4957" y="2824842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180AB0B2-A130-E347-88BD-F963E93FBFD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094957" y="4039688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E9C639E2-D563-4EF9-A767-8822E0D5077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4957" y="5254534"/>
            <a:ext cx="4572000" cy="640080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884FE3DD-82EA-472C-3C09-C111923550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F4B013BA-EE7C-F84C-265C-ECFECB271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193" y="374904"/>
            <a:ext cx="11859768" cy="62179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lnSpc>
                <a:spcPct val="100000"/>
              </a:lnSpc>
              <a:buNone/>
              <a:defRPr lang="en-US" sz="48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800" smtClean="0"/>
            </a:lvl4pPr>
            <a:lvl5pPr>
              <a:defRPr lang="en-US" sz="1800"/>
            </a:lvl5pPr>
          </a:lstStyle>
          <a:p>
            <a:pPr marL="342900" lvl="0" indent="-571500" defTabSz="981334">
              <a:spcBef>
                <a:spcPct val="0"/>
              </a:spcBef>
            </a:pPr>
            <a:r>
              <a:rPr lang="en-US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326592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7" grpId="0" animBg="1"/>
    </p:bld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ing Agend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">
            <a:extLst>
              <a:ext uri="{FF2B5EF4-FFF2-40B4-BE49-F238E27FC236}">
                <a16:creationId xmlns:a16="http://schemas.microsoft.com/office/drawing/2014/main" id="{7808E7BB-408F-12A0-60A8-97E0EC23534B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 bwMode="gray">
          <a:xfrm>
            <a:off x="2230437" y="374903"/>
            <a:ext cx="10232136" cy="621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10000"/>
              </a:lnSpc>
              <a:spcBef>
                <a:spcPts val="600"/>
              </a:spcBef>
              <a:defRPr sz="4800"/>
            </a:lvl1pPr>
          </a:lstStyle>
          <a:p>
            <a:pPr lvl="0"/>
            <a:r>
              <a:rPr lang="en-US"/>
              <a:t>Headline goes here</a:t>
            </a:r>
            <a:endParaRPr lang="en-CA" noProof="1"/>
          </a:p>
        </p:txBody>
      </p:sp>
      <p:sp>
        <p:nvSpPr>
          <p:cNvPr id="20" name="Subtitle">
            <a:extLst>
              <a:ext uri="{FF2B5EF4-FFF2-40B4-BE49-F238E27FC236}">
                <a16:creationId xmlns:a16="http://schemas.microsoft.com/office/drawing/2014/main" id="{4576CC3F-62A1-870F-74B0-420D27A9AF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30437" y="1125694"/>
            <a:ext cx="10232136" cy="56312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  <a:lvl2pPr marL="4906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13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72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62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533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440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34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25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</a:t>
            </a:r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3135F4C5-3148-C93C-98F7-B1FBA13B39DC}"/>
              </a:ext>
            </a:extLst>
          </p:cNvPr>
          <p:cNvSpPr>
            <a:spLocks noGrp="1"/>
          </p:cNvSpPr>
          <p:nvPr>
            <p:ph idx="20"/>
            <p:custDataLst>
              <p:tags r:id="rId1"/>
            </p:custDataLst>
          </p:nvPr>
        </p:nvSpPr>
        <p:spPr>
          <a:xfrm>
            <a:off x="2230436" y="1817818"/>
            <a:ext cx="10232136" cy="464980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en-US" altLang="zh-CN" b="0" i="0" u="none" strike="noStrike" cap="none" spc="0" normalizeH="0" baseline="0" noProof="1" dirty="0">
                <a:ln>
                  <a:noFill/>
                </a:ln>
                <a:effectLst/>
                <a:uLnTx/>
                <a:uFillTx/>
              </a:defRPr>
            </a:lvl1pPr>
            <a:lvl2pPr>
              <a:defRPr lang="en-US" altLang="zh-CN" sz="1600" b="0" i="0" baseline="0" noProof="1" dirty="0"/>
            </a:lvl2pPr>
            <a:lvl3pPr>
              <a:defRPr lang="en-US" altLang="en-US" sz="1400" b="0" i="0" noProof="1" dirty="0"/>
            </a:lvl3pPr>
            <a:lvl4pPr>
              <a:defRPr lang="en-US" altLang="zh-CN" sz="1300" b="0" i="0" dirty="0"/>
            </a:lvl4pPr>
            <a:lvl5pPr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Box 1">
            <a:extLst>
              <a:ext uri="{FF2B5EF4-FFF2-40B4-BE49-F238E27FC236}">
                <a16:creationId xmlns:a16="http://schemas.microsoft.com/office/drawing/2014/main" id="{E3B2090F-722A-42D8-9738-A6FDCAB010A8}"/>
              </a:ext>
            </a:extLst>
          </p:cNvPr>
          <p:cNvSpPr/>
          <p:nvPr userDrawn="1"/>
        </p:nvSpPr>
        <p:spPr>
          <a:xfrm>
            <a:off x="0" y="0"/>
            <a:ext cx="1828800" cy="1444625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en-US" sz="2000">
                <a:solidFill>
                  <a:schemeClr val="tx2"/>
                </a:solidFill>
                <a:latin typeface="+mn-lt"/>
              </a:rPr>
              <a:t>01</a:t>
            </a:r>
            <a:endParaRPr lang="en-US" sz="1400">
              <a:solidFill>
                <a:schemeClr val="tx2"/>
              </a:solidFill>
              <a:latin typeface="+mn-lt"/>
            </a:endParaRPr>
          </a:p>
        </p:txBody>
      </p:sp>
      <p:sp>
        <p:nvSpPr>
          <p:cNvPr id="12" name="Box 2">
            <a:extLst>
              <a:ext uri="{FF2B5EF4-FFF2-40B4-BE49-F238E27FC236}">
                <a16:creationId xmlns:a16="http://schemas.microsoft.com/office/drawing/2014/main" id="{1DB2A879-5DC5-75B9-4A75-B09A7D35A41C}"/>
              </a:ext>
            </a:extLst>
          </p:cNvPr>
          <p:cNvSpPr/>
          <p:nvPr userDrawn="1"/>
        </p:nvSpPr>
        <p:spPr>
          <a:xfrm>
            <a:off x="0" y="1444624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02</a:t>
            </a:r>
          </a:p>
        </p:txBody>
      </p:sp>
      <p:sp>
        <p:nvSpPr>
          <p:cNvPr id="9" name="Box 3">
            <a:extLst>
              <a:ext uri="{FF2B5EF4-FFF2-40B4-BE49-F238E27FC236}">
                <a16:creationId xmlns:a16="http://schemas.microsoft.com/office/drawing/2014/main" id="{D5D4845C-1EF8-B117-3024-234B3BD4FCAC}"/>
              </a:ext>
            </a:extLst>
          </p:cNvPr>
          <p:cNvSpPr/>
          <p:nvPr userDrawn="1"/>
        </p:nvSpPr>
        <p:spPr>
          <a:xfrm>
            <a:off x="0" y="2889250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03</a:t>
            </a:r>
          </a:p>
        </p:txBody>
      </p:sp>
      <p:sp>
        <p:nvSpPr>
          <p:cNvPr id="10" name="Box 4">
            <a:extLst>
              <a:ext uri="{FF2B5EF4-FFF2-40B4-BE49-F238E27FC236}">
                <a16:creationId xmlns:a16="http://schemas.microsoft.com/office/drawing/2014/main" id="{78FDDCF1-7A0E-FE05-9263-55BE1FDABFFE}"/>
              </a:ext>
            </a:extLst>
          </p:cNvPr>
          <p:cNvSpPr/>
          <p:nvPr userDrawn="1"/>
        </p:nvSpPr>
        <p:spPr>
          <a:xfrm>
            <a:off x="0" y="4333875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04</a:t>
            </a:r>
          </a:p>
        </p:txBody>
      </p:sp>
      <p:sp>
        <p:nvSpPr>
          <p:cNvPr id="11" name="Box 5">
            <a:extLst>
              <a:ext uri="{FF2B5EF4-FFF2-40B4-BE49-F238E27FC236}">
                <a16:creationId xmlns:a16="http://schemas.microsoft.com/office/drawing/2014/main" id="{5C5D905E-13A1-BBB0-F113-D9A3E34D8F93}"/>
              </a:ext>
            </a:extLst>
          </p:cNvPr>
          <p:cNvSpPr/>
          <p:nvPr userDrawn="1"/>
        </p:nvSpPr>
        <p:spPr>
          <a:xfrm>
            <a:off x="0" y="5778500"/>
            <a:ext cx="1828800" cy="14446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274320" rIns="91440" bIns="91440" rtlCol="0" anchor="t">
            <a:normAutofit/>
          </a:bodyPr>
          <a:lstStyle/>
          <a:p>
            <a:pPr lvl="0" algn="ctr">
              <a:spcAft>
                <a:spcPts val="600"/>
              </a:spcAft>
            </a:pPr>
            <a:r>
              <a:rPr lang="en-US" sz="2000">
                <a:solidFill>
                  <a:schemeClr val="tx1"/>
                </a:solidFill>
                <a:latin typeface="Arial" panose="020B0604020202020204" pitchFamily="34" charset="0"/>
              </a:rPr>
              <a:t>05</a:t>
            </a:r>
          </a:p>
        </p:txBody>
      </p:sp>
      <p:sp>
        <p:nvSpPr>
          <p:cNvPr id="19" name="Footer">
            <a:extLst>
              <a:ext uri="{FF2B5EF4-FFF2-40B4-BE49-F238E27FC236}">
                <a16:creationId xmlns:a16="http://schemas.microsoft.com/office/drawing/2014/main" id="{4B12382E-7252-1B84-7E53-FE12D0E204A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30438" y="6689885"/>
            <a:ext cx="996696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3383E3E-1F66-162F-D393-68B863F11DC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7160" y="713105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FBC4A1C-2A6A-F079-9F49-C60AE05BAB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7160" y="2157729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3954B444-62E0-92AF-89B2-B18241386B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7160" y="3602355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A40F3EA1-ADA8-DECA-1496-74DA4E76577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7160" y="5046980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249A6F25-7C0E-1403-9BC2-212418ADB90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7160" y="6491605"/>
            <a:ext cx="1554480" cy="731520"/>
          </a:xfrm>
        </p:spPr>
        <p:txBody>
          <a:bodyPr/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Add agenda text here</a:t>
            </a:r>
          </a:p>
        </p:txBody>
      </p:sp>
    </p:spTree>
    <p:extLst>
      <p:ext uri="{BB962C8B-B14F-4D97-AF65-F5344CB8AC3E}">
        <p14:creationId xmlns:p14="http://schemas.microsoft.com/office/powerpoint/2010/main" val="88225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7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DFF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2" grpId="1" animBg="1"/>
      <p:bldP spid="9" grpId="0" animBg="1"/>
      <p:bldP spid="9" grpId="1" animBg="1"/>
      <p:bldP spid="10" grpId="0" animBg="1"/>
      <p:bldP spid="10" grpId="1" animBg="1"/>
      <p:bldP spid="11" grpId="0" animBg="1"/>
      <p:bldP spid="14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4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5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15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5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6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16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6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7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  <p:bldP spid="17" grpId="1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17"/>
                        </p:tgtEl>
                        <p:attrNameLst>
                          <p:attrName>style.color</p:attrName>
                        </p:attrNameLst>
                      </p:cBhvr>
                      <p:to>
                        <a:schemeClr val="tx1"/>
                      </p:to>
                    </p:animClr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3" presetClass="emph" presetSubtype="2" fill="hold" nodeType="withEffect">
                  <p:stCondLst>
                    <p:cond delay="0"/>
                  </p:stCondLst>
                  <p:childTnLst>
                    <p:animClr clrSpc="rgb" dir="cw">
                      <p:cBhvr override="childStyle">
                        <p:cTn dur="500" fill="hold"/>
                        <p:tgtEl>
                          <p:spTgt spid="25"/>
                        </p:tgtEl>
                        <p:attrNameLst>
                          <p:attrName>style.color</p:attrName>
                        </p:attrNameLst>
                      </p:cBhvr>
                      <p:to>
                        <a:srgbClr val="FFFFFF"/>
                      </p:to>
                    </p:animClr>
                  </p:childTnLst>
                </p:cTn>
              </p:par>
            </p:tnLst>
          </p:tmpl>
        </p:tmplLst>
      </p:bldP>
    </p:bld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ling 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genda 1">
            <a:extLst>
              <a:ext uri="{FF2B5EF4-FFF2-40B4-BE49-F238E27FC236}">
                <a16:creationId xmlns:a16="http://schemas.microsoft.com/office/drawing/2014/main" id="{3304B550-1102-7939-2913-70939AD21E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4449" y="2266197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1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5" name="Agenda 2">
            <a:extLst>
              <a:ext uri="{FF2B5EF4-FFF2-40B4-BE49-F238E27FC236}">
                <a16:creationId xmlns:a16="http://schemas.microsoft.com/office/drawing/2014/main" id="{0F60A57B-80C2-44B0-AB45-770DACCD00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36559" y="2266197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2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6" name="Agenda 3">
            <a:extLst>
              <a:ext uri="{FF2B5EF4-FFF2-40B4-BE49-F238E27FC236}">
                <a16:creationId xmlns:a16="http://schemas.microsoft.com/office/drawing/2014/main" id="{6BC063A5-23A3-7A00-6963-7975FE2B8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808668" y="2266197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3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7" name="Agenda 4">
            <a:extLst>
              <a:ext uri="{FF2B5EF4-FFF2-40B4-BE49-F238E27FC236}">
                <a16:creationId xmlns:a16="http://schemas.microsoft.com/office/drawing/2014/main" id="{7AFE0FA9-7737-D59A-C401-20867EB19A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64449" y="4271346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4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8" name="Agenda 5">
            <a:extLst>
              <a:ext uri="{FF2B5EF4-FFF2-40B4-BE49-F238E27FC236}">
                <a16:creationId xmlns:a16="http://schemas.microsoft.com/office/drawing/2014/main" id="{24679606-1E18-8DF4-F3C3-4A3C757F4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36559" y="4271346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5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39" name="Agenda 6">
            <a:extLst>
              <a:ext uri="{FF2B5EF4-FFF2-40B4-BE49-F238E27FC236}">
                <a16:creationId xmlns:a16="http://schemas.microsoft.com/office/drawing/2014/main" id="{921702B7-956E-A49A-45F7-57787F540B6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08668" y="4271346"/>
            <a:ext cx="2011680" cy="914400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lvl="0"/>
            <a:r>
              <a:rPr lang="en-US"/>
              <a:t>This is Agenda 6</a:t>
            </a:r>
            <a:br>
              <a:rPr lang="en-US"/>
            </a:br>
            <a:r>
              <a:rPr lang="en-US"/>
              <a:t>Add text here</a:t>
            </a:r>
          </a:p>
        </p:txBody>
      </p:sp>
      <p:sp>
        <p:nvSpPr>
          <p:cNvPr id="21" name="1">
            <a:extLst>
              <a:ext uri="{FF2B5EF4-FFF2-40B4-BE49-F238E27FC236}">
                <a16:creationId xmlns:a16="http://schemas.microsoft.com/office/drawing/2014/main" id="{497F6EB2-FB52-25A3-553D-6A52C044398C}"/>
              </a:ext>
            </a:extLst>
          </p:cNvPr>
          <p:cNvSpPr/>
          <p:nvPr userDrawn="1"/>
        </p:nvSpPr>
        <p:spPr>
          <a:xfrm>
            <a:off x="1034109" y="2029777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bg1"/>
                </a:solidFill>
                <a:latin typeface="Arial" panose="020B0604020202020204" pitchFamily="34" charset="0"/>
              </a:rPr>
              <a:t>1.</a:t>
            </a:r>
          </a:p>
        </p:txBody>
      </p:sp>
      <p:sp>
        <p:nvSpPr>
          <p:cNvPr id="22" name="2">
            <a:extLst>
              <a:ext uri="{FF2B5EF4-FFF2-40B4-BE49-F238E27FC236}">
                <a16:creationId xmlns:a16="http://schemas.microsoft.com/office/drawing/2014/main" id="{2A508DDD-5312-B660-47AB-54B2DAD6FA07}"/>
              </a:ext>
            </a:extLst>
          </p:cNvPr>
          <p:cNvSpPr/>
          <p:nvPr userDrawn="1"/>
        </p:nvSpPr>
        <p:spPr>
          <a:xfrm>
            <a:off x="4906218" y="2029777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2.</a:t>
            </a:r>
          </a:p>
        </p:txBody>
      </p:sp>
      <p:sp>
        <p:nvSpPr>
          <p:cNvPr id="23" name="3">
            <a:extLst>
              <a:ext uri="{FF2B5EF4-FFF2-40B4-BE49-F238E27FC236}">
                <a16:creationId xmlns:a16="http://schemas.microsoft.com/office/drawing/2014/main" id="{7E8401B9-A162-6C06-0CE2-5E0298B54FC4}"/>
              </a:ext>
            </a:extLst>
          </p:cNvPr>
          <p:cNvSpPr/>
          <p:nvPr userDrawn="1"/>
        </p:nvSpPr>
        <p:spPr>
          <a:xfrm>
            <a:off x="8778327" y="2029777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3.</a:t>
            </a:r>
          </a:p>
        </p:txBody>
      </p:sp>
      <p:sp>
        <p:nvSpPr>
          <p:cNvPr id="24" name="4">
            <a:extLst>
              <a:ext uri="{FF2B5EF4-FFF2-40B4-BE49-F238E27FC236}">
                <a16:creationId xmlns:a16="http://schemas.microsoft.com/office/drawing/2014/main" id="{9942101F-6DE5-F0D1-087A-EFA68CD5A555}"/>
              </a:ext>
            </a:extLst>
          </p:cNvPr>
          <p:cNvSpPr/>
          <p:nvPr userDrawn="1"/>
        </p:nvSpPr>
        <p:spPr>
          <a:xfrm>
            <a:off x="1034109" y="4034926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4.</a:t>
            </a:r>
          </a:p>
        </p:txBody>
      </p:sp>
      <p:sp>
        <p:nvSpPr>
          <p:cNvPr id="25" name="5">
            <a:extLst>
              <a:ext uri="{FF2B5EF4-FFF2-40B4-BE49-F238E27FC236}">
                <a16:creationId xmlns:a16="http://schemas.microsoft.com/office/drawing/2014/main" id="{AB3D1E12-D659-D561-6184-23A8C5CF81C6}"/>
              </a:ext>
            </a:extLst>
          </p:cNvPr>
          <p:cNvSpPr/>
          <p:nvPr userDrawn="1"/>
        </p:nvSpPr>
        <p:spPr>
          <a:xfrm>
            <a:off x="4906218" y="4034926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5.</a:t>
            </a:r>
          </a:p>
        </p:txBody>
      </p:sp>
      <p:sp>
        <p:nvSpPr>
          <p:cNvPr id="26" name="6">
            <a:extLst>
              <a:ext uri="{FF2B5EF4-FFF2-40B4-BE49-F238E27FC236}">
                <a16:creationId xmlns:a16="http://schemas.microsoft.com/office/drawing/2014/main" id="{E261DECA-4982-BA64-8EFB-010ADF52D318}"/>
              </a:ext>
            </a:extLst>
          </p:cNvPr>
          <p:cNvSpPr/>
          <p:nvPr userDrawn="1"/>
        </p:nvSpPr>
        <p:spPr>
          <a:xfrm>
            <a:off x="8778327" y="4034926"/>
            <a:ext cx="1219234" cy="1354217"/>
          </a:xfrm>
          <a:prstGeom prst="rect">
            <a:avLst/>
          </a:prstGeom>
        </p:spPr>
        <p:txBody>
          <a:bodyPr wrap="square" lIns="0" tIns="0" bIns="0">
            <a:spAutoFit/>
          </a:bodyPr>
          <a:lstStyle/>
          <a:p>
            <a:r>
              <a:rPr lang="en-US" sz="880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</a:rPr>
              <a:t>6.</a:t>
            </a:r>
          </a:p>
        </p:txBody>
      </p:sp>
      <p:sp>
        <p:nvSpPr>
          <p:cNvPr id="2" name="Footer">
            <a:extLst>
              <a:ext uri="{FF2B5EF4-FFF2-40B4-BE49-F238E27FC236}">
                <a16:creationId xmlns:a16="http://schemas.microsoft.com/office/drawing/2014/main" id="{94B0F237-90C7-E6AF-AD7B-2437BBE4F2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5444" y="6689885"/>
            <a:ext cx="7040880" cy="1828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>
            <a:noAutofit/>
          </a:bodyPr>
          <a:lstStyle>
            <a:lvl1pPr marL="0" indent="0">
              <a:buNone/>
              <a:defRPr lang="en-US" sz="1200" b="0" dirty="0" smtClean="0">
                <a:solidFill>
                  <a:srgbClr val="080808"/>
                </a:solidFill>
                <a:cs typeface="Arial" panose="020B0604020202020204" pitchFamily="34" charset="0"/>
              </a:defRPr>
            </a:lvl1pPr>
            <a:lvl2pPr marL="338137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2pPr>
            <a:lvl3pPr marL="627062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3pPr>
            <a:lvl4pPr marL="1161288" indent="0">
              <a:buNone/>
              <a:defRPr lang="en-US" sz="1800" dirty="0" smtClean="0">
                <a:solidFill>
                  <a:schemeClr val="lt1"/>
                </a:solidFill>
                <a:latin typeface="+mn-lt"/>
              </a:defRPr>
            </a:lvl4pPr>
            <a:lvl5pPr marL="1583466" indent="0">
              <a:buNone/>
              <a:defRPr lang="en-US" sz="1800" dirty="0">
                <a:solidFill>
                  <a:schemeClr val="lt1"/>
                </a:solidFill>
                <a:latin typeface="+mn-lt"/>
              </a:defRPr>
            </a:lvl5pPr>
          </a:lstStyle>
          <a:p>
            <a:pPr marL="0" lvl="0" defTabSz="914400"/>
            <a:r>
              <a:rPr lang="en-US"/>
              <a:t>Title of Deck (Editable Text)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707F6C0D-BB7D-7B16-460D-0C6376BC7A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5192" y="374904"/>
            <a:ext cx="11859768" cy="621792"/>
          </a:xfr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>
              <a:lnSpc>
                <a:spcPct val="100000"/>
              </a:lnSpc>
              <a:buNone/>
              <a:defRPr lang="en-US" sz="48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z="1800" smtClean="0"/>
            </a:lvl4pPr>
            <a:lvl5pPr>
              <a:defRPr lang="en-US" sz="1800"/>
            </a:lvl5pPr>
          </a:lstStyle>
          <a:p>
            <a:pPr marL="342900" lvl="0" indent="-571500" defTabSz="981334">
              <a:spcBef>
                <a:spcPct val="0"/>
              </a:spcBef>
            </a:pPr>
            <a:r>
              <a:rPr lang="en-US"/>
              <a:t>Headline goes here</a:t>
            </a:r>
          </a:p>
        </p:txBody>
      </p:sp>
    </p:spTree>
    <p:extLst>
      <p:ext uri="{BB962C8B-B14F-4D97-AF65-F5344CB8AC3E}">
        <p14:creationId xmlns:p14="http://schemas.microsoft.com/office/powerpoint/2010/main" val="66921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3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9" presetID="3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6298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1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CDCDC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2" grpId="0"/>
      <p:bldP spid="22" grpId="1"/>
      <p:bldP spid="22" grpId="2"/>
      <p:bldP spid="23" grpId="0"/>
      <p:bldP spid="23" grpId="1"/>
      <p:bldP spid="23" grpId="2"/>
      <p:bldP spid="24" grpId="0"/>
      <p:bldP spid="24" grpId="1"/>
      <p:bldP spid="24" grpId="2"/>
      <p:bldP spid="25" grpId="0"/>
      <p:bldP spid="25" grpId="1"/>
      <p:bldP spid="25" grpId="2"/>
      <p:bldP spid="26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slideLayout" Target="../slideLayouts/slideLayout83.xml"/><Relationship Id="rId18" Type="http://schemas.openxmlformats.org/officeDocument/2006/relationships/slideLayout" Target="../slideLayouts/slideLayout88.xml"/><Relationship Id="rId26" Type="http://schemas.openxmlformats.org/officeDocument/2006/relationships/slideLayout" Target="../slideLayouts/slideLayout96.xml"/><Relationship Id="rId3" Type="http://schemas.openxmlformats.org/officeDocument/2006/relationships/slideLayout" Target="../slideLayouts/slideLayout73.xml"/><Relationship Id="rId21" Type="http://schemas.openxmlformats.org/officeDocument/2006/relationships/slideLayout" Target="../slideLayouts/slideLayout91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17" Type="http://schemas.openxmlformats.org/officeDocument/2006/relationships/slideLayout" Target="../slideLayouts/slideLayout87.xml"/><Relationship Id="rId25" Type="http://schemas.openxmlformats.org/officeDocument/2006/relationships/slideLayout" Target="../slideLayouts/slideLayout95.xml"/><Relationship Id="rId2" Type="http://schemas.openxmlformats.org/officeDocument/2006/relationships/slideLayout" Target="../slideLayouts/slideLayout72.xml"/><Relationship Id="rId16" Type="http://schemas.openxmlformats.org/officeDocument/2006/relationships/slideLayout" Target="../slideLayouts/slideLayout86.xml"/><Relationship Id="rId20" Type="http://schemas.openxmlformats.org/officeDocument/2006/relationships/slideLayout" Target="../slideLayouts/slideLayout90.xml"/><Relationship Id="rId29" Type="http://schemas.openxmlformats.org/officeDocument/2006/relationships/tags" Target="../tags/tag30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24" Type="http://schemas.openxmlformats.org/officeDocument/2006/relationships/slideLayout" Target="../slideLayouts/slideLayout94.xml"/><Relationship Id="rId5" Type="http://schemas.openxmlformats.org/officeDocument/2006/relationships/slideLayout" Target="../slideLayouts/slideLayout75.xml"/><Relationship Id="rId15" Type="http://schemas.openxmlformats.org/officeDocument/2006/relationships/slideLayout" Target="../slideLayouts/slideLayout85.xml"/><Relationship Id="rId23" Type="http://schemas.openxmlformats.org/officeDocument/2006/relationships/slideLayout" Target="../slideLayouts/slideLayout9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80.xml"/><Relationship Id="rId19" Type="http://schemas.openxmlformats.org/officeDocument/2006/relationships/slideLayout" Target="../slideLayouts/slideLayout89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84.xml"/><Relationship Id="rId22" Type="http://schemas.openxmlformats.org/officeDocument/2006/relationships/slideLayout" Target="../slideLayouts/slideLayout92.xml"/><Relationship Id="rId27" Type="http://schemas.openxmlformats.org/officeDocument/2006/relationships/slideLayout" Target="../slideLayouts/slideLayout97.xml"/><Relationship Id="rId30" Type="http://schemas.openxmlformats.org/officeDocument/2006/relationships/tags" Target="../tags/tag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75444" y="567058"/>
            <a:ext cx="12090400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1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73"/>
            </p:custDataLst>
          </p:nvPr>
        </p:nvSpPr>
        <p:spPr>
          <a:xfrm>
            <a:off x="375444" y="1278372"/>
            <a:ext cx="12090400" cy="463440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</p:spTree>
    <p:custDataLst>
      <p:tags r:id="rId72"/>
    </p:custDataLst>
    <p:extLst>
      <p:ext uri="{BB962C8B-B14F-4D97-AF65-F5344CB8AC3E}">
        <p14:creationId xmlns:p14="http://schemas.microsoft.com/office/powerpoint/2010/main" val="60106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751" r:id="rId2"/>
    <p:sldLayoutId id="2147483692" r:id="rId3"/>
    <p:sldLayoutId id="2147483752" r:id="rId4"/>
    <p:sldLayoutId id="2147483855" r:id="rId5"/>
    <p:sldLayoutId id="2147483856" r:id="rId6"/>
    <p:sldLayoutId id="2147483903" r:id="rId7"/>
    <p:sldLayoutId id="2147483857" r:id="rId8"/>
    <p:sldLayoutId id="2147483858" r:id="rId9"/>
    <p:sldLayoutId id="2147483859" r:id="rId10"/>
    <p:sldLayoutId id="2147483860" r:id="rId11"/>
    <p:sldLayoutId id="2147483703" r:id="rId12"/>
    <p:sldLayoutId id="2147483772" r:id="rId13"/>
    <p:sldLayoutId id="2147483863" r:id="rId14"/>
    <p:sldLayoutId id="2147483693" r:id="rId15"/>
    <p:sldLayoutId id="2147483694" r:id="rId16"/>
    <p:sldLayoutId id="2147483695" r:id="rId17"/>
    <p:sldLayoutId id="2147483696" r:id="rId18"/>
    <p:sldLayoutId id="2147483700" r:id="rId19"/>
    <p:sldLayoutId id="2147483699" r:id="rId20"/>
    <p:sldLayoutId id="2147483697" r:id="rId21"/>
    <p:sldLayoutId id="2147483698" r:id="rId22"/>
    <p:sldLayoutId id="2147483767" r:id="rId23"/>
    <p:sldLayoutId id="2147483897" r:id="rId24"/>
    <p:sldLayoutId id="2147483861" r:id="rId25"/>
    <p:sldLayoutId id="2147483862" r:id="rId26"/>
    <p:sldLayoutId id="2147483689" r:id="rId27"/>
    <p:sldLayoutId id="2147483753" r:id="rId28"/>
    <p:sldLayoutId id="2147483896" r:id="rId29"/>
    <p:sldLayoutId id="2147483768" r:id="rId30"/>
    <p:sldLayoutId id="2147483769" r:id="rId31"/>
    <p:sldLayoutId id="2147483770" r:id="rId32"/>
    <p:sldLayoutId id="2147483733" r:id="rId33"/>
    <p:sldLayoutId id="2147483690" r:id="rId34"/>
    <p:sldLayoutId id="2147483735" r:id="rId35"/>
    <p:sldLayoutId id="2147483678" r:id="rId36"/>
    <p:sldLayoutId id="2147483737" r:id="rId37"/>
    <p:sldLayoutId id="2147483681" r:id="rId38"/>
    <p:sldLayoutId id="2147483734" r:id="rId39"/>
    <p:sldLayoutId id="2147483701" r:id="rId40"/>
    <p:sldLayoutId id="2147483745" r:id="rId41"/>
    <p:sldLayoutId id="2147483746" r:id="rId42"/>
    <p:sldLayoutId id="2147483762" r:id="rId43"/>
    <p:sldLayoutId id="2147483758" r:id="rId44"/>
    <p:sldLayoutId id="2147483764" r:id="rId45"/>
    <p:sldLayoutId id="2147483763" r:id="rId46"/>
    <p:sldLayoutId id="2147483875" r:id="rId47"/>
    <p:sldLayoutId id="2147483876" r:id="rId48"/>
    <p:sldLayoutId id="2147483736" r:id="rId49"/>
    <p:sldLayoutId id="2147483679" r:id="rId50"/>
    <p:sldLayoutId id="2147483747" r:id="rId51"/>
    <p:sldLayoutId id="2147483748" r:id="rId52"/>
    <p:sldLayoutId id="2147483738" r:id="rId53"/>
    <p:sldLayoutId id="2147483680" r:id="rId54"/>
    <p:sldLayoutId id="2147483749" r:id="rId55"/>
    <p:sldLayoutId id="2147483750" r:id="rId56"/>
    <p:sldLayoutId id="2147483663" r:id="rId57"/>
    <p:sldLayoutId id="2147483854" r:id="rId58"/>
    <p:sldLayoutId id="2147483778" r:id="rId59"/>
    <p:sldLayoutId id="2147483779" r:id="rId60"/>
    <p:sldLayoutId id="2147483780" r:id="rId61"/>
    <p:sldLayoutId id="2147483686" r:id="rId62"/>
    <p:sldLayoutId id="2147483901" r:id="rId63"/>
    <p:sldLayoutId id="2147483900" r:id="rId64"/>
    <p:sldLayoutId id="2147483902" r:id="rId65"/>
    <p:sldLayoutId id="2147483685" r:id="rId66"/>
    <p:sldLayoutId id="2147483898" r:id="rId67"/>
    <p:sldLayoutId id="2147483744" r:id="rId68"/>
    <p:sldLayoutId id="2147483899" r:id="rId69"/>
    <p:sldLayoutId id="2147483904" r:id="rId70"/>
  </p:sldLayoutIdLst>
  <p:txStyles>
    <p:titleStyle>
      <a:lvl1pPr algn="l" defTabSz="981334" rtl="0" eaLnBrk="1" latinLnBrk="0" hangingPunct="1">
        <a:spcBef>
          <a:spcPct val="0"/>
        </a:spcBef>
        <a:buNone/>
        <a:defRPr sz="36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marR="0" indent="-228600" algn="l" defTabSz="981075" rtl="0" eaLnBrk="1" fontAlgn="base" latinLnBrk="0" hangingPunct="1">
        <a:lnSpc>
          <a:spcPct val="110000"/>
        </a:lnSpc>
        <a:spcBef>
          <a:spcPts val="600"/>
        </a:spcBef>
        <a:spcAft>
          <a:spcPct val="0"/>
        </a:spcAft>
        <a:buClr>
          <a:schemeClr val="accent3"/>
        </a:buClr>
        <a:buSzPct val="80000"/>
        <a:buFont typeface="Arial" panose="020B0604020202020204" pitchFamily="34" charset="0"/>
        <a:buChar char="•"/>
        <a:tabLst/>
        <a:defRPr kumimoji="0" lang="en-US" altLang="zh-CN" sz="1800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457200" marR="0" indent="-228600" algn="l" defTabSz="981075" rtl="0" eaLnBrk="1" fontAlgn="base" latinLnBrk="0" hangingPunct="1">
        <a:lnSpc>
          <a:spcPct val="110000"/>
        </a:lnSpc>
        <a:spcBef>
          <a:spcPts val="300"/>
        </a:spcBef>
        <a:spcAft>
          <a:spcPct val="0"/>
        </a:spcAft>
        <a:buClr>
          <a:schemeClr val="accent3"/>
        </a:buClr>
        <a:buSzPct val="100000"/>
        <a:buFont typeface="Arial" panose="020B0604020202020204" pitchFamily="34" charset="0"/>
        <a:buChar char="–"/>
        <a:tabLst/>
        <a:defRPr lang="en-CA" altLang="zh-CN" sz="1600" b="0" i="0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685800" marR="0" indent="-228600" algn="l" defTabSz="981075" rtl="0" eaLnBrk="1" fontAlgn="base" latinLnBrk="0" hangingPunct="1">
        <a:lnSpc>
          <a:spcPct val="110000"/>
        </a:lnSpc>
        <a:spcBef>
          <a:spcPts val="300"/>
        </a:spcBef>
        <a:spcAft>
          <a:spcPct val="0"/>
        </a:spcAft>
        <a:buClr>
          <a:schemeClr val="accent3"/>
        </a:buClr>
        <a:buSzPct val="100000"/>
        <a:buFont typeface="Wingdings" panose="05000000000000000000" pitchFamily="2" charset="2"/>
        <a:buChar char=""/>
        <a:tabLst/>
        <a:defRPr lang="zh-CN" altLang="en-US" sz="1400" b="0" i="0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914400" marR="0" indent="-228600" algn="l" defTabSz="981334" rtl="0" eaLnBrk="1" fontAlgn="auto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3"/>
        </a:buClr>
        <a:buSzPct val="100000"/>
        <a:buFont typeface="Arial" panose="020B0604020202020204" pitchFamily="34" charset="0"/>
        <a:buChar char="–"/>
        <a:tabLst/>
        <a:defRPr lang="en-CA" altLang="zh-CN"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81334" rtl="0" eaLnBrk="1" latinLnBrk="0" hangingPunct="1">
        <a:spcBef>
          <a:spcPts val="600"/>
        </a:spcBef>
        <a:buClr>
          <a:schemeClr val="accent3"/>
        </a:buClr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698669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89336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80003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670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13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90667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1334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2001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2668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53335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44002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34669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25336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5" userDrawn="1">
          <p15:clr>
            <a:srgbClr val="F26B43"/>
          </p15:clr>
        </p15:guide>
        <p15:guide id="2" pos="404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75444" y="455926"/>
            <a:ext cx="12090400" cy="43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1"/>
              <a:t>Click to edit title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30"/>
            </p:custDataLst>
          </p:nvPr>
        </p:nvSpPr>
        <p:spPr>
          <a:xfrm>
            <a:off x="375444" y="1294167"/>
            <a:ext cx="12090400" cy="51734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11973643" y="6702265"/>
            <a:ext cx="492201" cy="15633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200" b="0" i="0" baseline="0" smtClean="0">
                <a:solidFill>
                  <a:srgbClr val="080808"/>
                </a:solidFill>
                <a:latin typeface="Arial" panose="020B0604020202020204" pitchFamily="34" charset="0"/>
              </a:rPr>
              <a:pPr algn="r"/>
              <a:t>‹#›</a:t>
            </a:fld>
            <a:endParaRPr lang="fr-FR" sz="1200" b="0" i="0">
              <a:solidFill>
                <a:srgbClr val="080808"/>
              </a:solidFill>
              <a:latin typeface="Arial" panose="020B0604020202020204" pitchFamily="34" charset="0"/>
            </a:endParaRPr>
          </a:p>
        </p:txBody>
      </p:sp>
    </p:spTree>
    <p:custDataLst>
      <p:tags r:id="rId29"/>
    </p:custDataLst>
    <p:extLst>
      <p:ext uri="{BB962C8B-B14F-4D97-AF65-F5344CB8AC3E}">
        <p14:creationId xmlns:p14="http://schemas.microsoft.com/office/powerpoint/2010/main" val="208824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5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30" r:id="rId24"/>
    <p:sldLayoutId id="2147483777" r:id="rId25"/>
    <p:sldLayoutId id="2147483834" r:id="rId26"/>
    <p:sldLayoutId id="2147483835" r:id="rId27"/>
  </p:sldLayoutIdLst>
  <p:txStyles>
    <p:titleStyle>
      <a:lvl1pPr algn="l" defTabSz="981334" rtl="0" eaLnBrk="1" latinLnBrk="0" hangingPunct="1">
        <a:spcBef>
          <a:spcPct val="0"/>
        </a:spcBef>
        <a:buNone/>
        <a:defRPr sz="36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marR="0" indent="-228600" algn="l" defTabSz="981075" rtl="0" eaLnBrk="1" fontAlgn="base" latinLnBrk="0" hangingPunct="1">
        <a:lnSpc>
          <a:spcPct val="110000"/>
        </a:lnSpc>
        <a:spcBef>
          <a:spcPts val="600"/>
        </a:spcBef>
        <a:spcAft>
          <a:spcPct val="0"/>
        </a:spcAft>
        <a:buClr>
          <a:schemeClr val="accent3"/>
        </a:buClr>
        <a:buSzPct val="80000"/>
        <a:buFont typeface="Arial" panose="020B0604020202020204" pitchFamily="34" charset="0"/>
        <a:buChar char="•"/>
        <a:tabLst/>
        <a:defRPr kumimoji="0" lang="en-US" altLang="zh-CN" sz="1800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457200" marR="0" indent="-228600" algn="l" defTabSz="981075" rtl="0" eaLnBrk="1" fontAlgn="base" latinLnBrk="0" hangingPunct="1">
        <a:lnSpc>
          <a:spcPct val="110000"/>
        </a:lnSpc>
        <a:spcBef>
          <a:spcPts val="300"/>
        </a:spcBef>
        <a:spcAft>
          <a:spcPct val="0"/>
        </a:spcAft>
        <a:buClr>
          <a:schemeClr val="accent3"/>
        </a:buClr>
        <a:buSzPct val="100000"/>
        <a:buFont typeface="Arial" panose="020B0604020202020204" pitchFamily="34" charset="0"/>
        <a:buChar char="–"/>
        <a:tabLst/>
        <a:defRPr lang="en-CA" altLang="zh-CN" sz="1600" b="0" i="0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685800" marR="0" indent="-228600" algn="l" defTabSz="981075" rtl="0" eaLnBrk="1" fontAlgn="base" latinLnBrk="0" hangingPunct="1">
        <a:lnSpc>
          <a:spcPct val="110000"/>
        </a:lnSpc>
        <a:spcBef>
          <a:spcPts val="300"/>
        </a:spcBef>
        <a:spcAft>
          <a:spcPct val="0"/>
        </a:spcAft>
        <a:buClr>
          <a:schemeClr val="accent3"/>
        </a:buClr>
        <a:buSzPct val="100000"/>
        <a:buFont typeface="Wingdings" panose="05000000000000000000" pitchFamily="2" charset="2"/>
        <a:buChar char=""/>
        <a:tabLst/>
        <a:defRPr lang="zh-CN" altLang="en-US" sz="1400" b="0" i="0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914400" marR="0" indent="-228600" algn="l" defTabSz="981334" rtl="0" eaLnBrk="1" fontAlgn="auto" latinLnBrk="0" hangingPunct="1">
        <a:lnSpc>
          <a:spcPct val="110000"/>
        </a:lnSpc>
        <a:spcBef>
          <a:spcPts val="300"/>
        </a:spcBef>
        <a:spcAft>
          <a:spcPts val="0"/>
        </a:spcAft>
        <a:buClr>
          <a:schemeClr val="accent3"/>
        </a:buClr>
        <a:buSzPct val="100000"/>
        <a:buFont typeface="Arial" panose="020B0604020202020204" pitchFamily="34" charset="0"/>
        <a:buChar char="–"/>
        <a:tabLst/>
        <a:defRPr lang="en-CA" altLang="zh-CN"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81334" rtl="0" eaLnBrk="1" latinLnBrk="0" hangingPunct="1">
        <a:spcBef>
          <a:spcPts val="600"/>
        </a:spcBef>
        <a:buClr>
          <a:schemeClr val="accent3"/>
        </a:buClr>
        <a:buFont typeface="Arial" panose="020B0604020202020204" pitchFamily="34" charset="0"/>
        <a:buChar char="»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698669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89336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80003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670" indent="-245334" algn="l" defTabSz="981334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8133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90667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1334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72001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62668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53335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44002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34669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25336" algn="l" defTabSz="98133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75" userDrawn="1">
          <p15:clr>
            <a:srgbClr val="F26B43"/>
          </p15:clr>
        </p15:guide>
        <p15:guide id="2" pos="404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2.png"/><Relationship Id="rId4" Type="http://schemas.openxmlformats.org/officeDocument/2006/relationships/hyperlink" Target="https://docs.google.com/forms/d/e/1FAIpQLScV3ebqy-q4mcbCJcV6x8yZGEXVR2ZHle-WvUJI_dJQUEfklg/viewfor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9v9yOwfIZ5OaenTE-XhsIFQ2dY4t4i0jcuktomzkYy4/edit?usp=sharing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docs.google.com/document/d/18q5i8Bs9q_3Zwp2l88AOa8vP3AIczUlEsIKmzriF8Gw/edit?usp=sharing" TargetMode="Externa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3.png"/><Relationship Id="rId7" Type="http://schemas.openxmlformats.org/officeDocument/2006/relationships/hyperlink" Target="file:///C:\Users\miste\Downloads\RPS_Knitted.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5.jpg"/><Relationship Id="rId5" Type="http://schemas.openxmlformats.org/officeDocument/2006/relationships/hyperlink" Target="https://docs.google.com/document/d/130Gd1jnuTaQ-e7TquoPXXhw1HCFVPeIEP_fEPMyVzs4/edit?usp=sharing" TargetMode="Externa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nerDWVLv7hTNhbVvelJVw1itraC0FOV5VjkMCScxWg/edit?usp=sha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Sduyy9S8BY7SRumSAzcZxoqncr73-46Nfm11ZPCy_P0/edit?usp=sharing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16A41-921C-6F75-43DF-76211FCCD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892" y="4358182"/>
            <a:ext cx="11988112" cy="1542888"/>
          </a:xfrm>
        </p:spPr>
        <p:txBody>
          <a:bodyPr/>
          <a:lstStyle/>
          <a:p>
            <a:pPr algn="ctr"/>
            <a:r>
              <a:rPr lang="en-US" b="1" dirty="0"/>
              <a:t>Expanding Access Through</a:t>
            </a:r>
            <a:br>
              <a:rPr lang="en-US" b="1" dirty="0"/>
            </a:br>
            <a:r>
              <a:rPr lang="en-US" b="1" dirty="0"/>
              <a:t> AP Computer Science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18837-AC18-8DAE-33E7-71AB3B66B3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July 23, 2026</a:t>
            </a:r>
            <a:endParaRPr lang="en-US" dirty="0"/>
          </a:p>
        </p:txBody>
      </p:sp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3A92C570-54E4-12CE-2C62-8899FDEAF57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/>
        </p:blipFill>
        <p:spPr>
          <a:xfrm>
            <a:off x="3377463" y="959412"/>
            <a:ext cx="6086362" cy="3085376"/>
          </a:xfrm>
        </p:spPr>
      </p:pic>
    </p:spTree>
    <p:extLst>
      <p:ext uri="{BB962C8B-B14F-4D97-AF65-F5344CB8AC3E}">
        <p14:creationId xmlns:p14="http://schemas.microsoft.com/office/powerpoint/2010/main" val="209831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DD01E58-7577-86A9-D3EF-A49BE16935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00" r="15000"/>
          <a:stretch>
            <a:fillRect/>
          </a:stretch>
        </p:blipFill>
        <p:spPr>
          <a:xfrm>
            <a:off x="0" y="0"/>
            <a:ext cx="7504394" cy="722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00B6C2-0693-B1A4-76C8-F5D514481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7153" y="0"/>
            <a:ext cx="5354135" cy="722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41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B97D5DC-853C-B17D-3242-5EE5A710C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on Tap?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B2E5CA-96FA-4785-14C4-FA9D9FD7E6D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094956" y="1609996"/>
            <a:ext cx="5101127" cy="640080"/>
          </a:xfrm>
        </p:spPr>
        <p:txBody>
          <a:bodyPr/>
          <a:lstStyle/>
          <a:p>
            <a:r>
              <a:rPr lang="en-US" dirty="0"/>
              <a:t>Play Rock, Paper, Scissors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5DC46C-E21F-FF35-0A41-18296C7062D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094956" y="2824842"/>
            <a:ext cx="5717815" cy="640080"/>
          </a:xfrm>
        </p:spPr>
        <p:txBody>
          <a:bodyPr/>
          <a:lstStyle/>
          <a:p>
            <a:r>
              <a:rPr lang="en-US" dirty="0"/>
              <a:t>Explore the Resources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817947-57E0-3B3D-AA46-3B5B8B52EC98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094956" y="4039688"/>
            <a:ext cx="6015527" cy="640080"/>
          </a:xfrm>
        </p:spPr>
        <p:txBody>
          <a:bodyPr/>
          <a:lstStyle/>
          <a:p>
            <a:r>
              <a:rPr lang="en-US" dirty="0"/>
              <a:t>Uncover the Data Story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2891E23-D9A1-DECC-B1FC-7A68790248E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094957" y="5254534"/>
            <a:ext cx="5717814" cy="640080"/>
          </a:xfrm>
        </p:spPr>
        <p:txBody>
          <a:bodyPr/>
          <a:lstStyle/>
          <a:p>
            <a:r>
              <a:rPr lang="en-US" dirty="0"/>
              <a:t>Take It to Your Classroom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95144-C86C-1B7F-4386-0EEF5BABEB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894D4FD-41CF-31C9-0C2C-4F70ED266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486" y="1178662"/>
            <a:ext cx="4398351" cy="501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08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B147768-F7FF-3CA6-6842-660EFCB958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4677"/>
          <a:stretch>
            <a:fillRect/>
          </a:stretch>
        </p:blipFill>
        <p:spPr>
          <a:xfrm>
            <a:off x="5182118" y="1833214"/>
            <a:ext cx="7283722" cy="4634408"/>
          </a:xfrm>
          <a:prstGeom prst="rect">
            <a:avLst/>
          </a:prstGeom>
          <a:noFill/>
        </p:spPr>
      </p:pic>
      <p:sp>
        <p:nvSpPr>
          <p:cNvPr id="3" name="Title">
            <a:extLst>
              <a:ext uri="{FF2B5EF4-FFF2-40B4-BE49-F238E27FC236}">
                <a16:creationId xmlns:a16="http://schemas.microsoft.com/office/drawing/2014/main" id="{C1E51157-61FD-50E5-5470-AB5D8747D0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82120" y="567058"/>
            <a:ext cx="7283724" cy="1144784"/>
          </a:xfrm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981334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defTabSz="98133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/>
              <a:t>Rock, Paper, Scissors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A21D77-ECB0-5FD8-B445-4EC40CA65E91}"/>
              </a:ext>
            </a:extLst>
          </p:cNvPr>
          <p:cNvSpPr txBox="1"/>
          <p:nvPr/>
        </p:nvSpPr>
        <p:spPr>
          <a:xfrm>
            <a:off x="191384" y="0"/>
            <a:ext cx="4582633" cy="4306186"/>
          </a:xfrm>
          <a:prstGeom prst="rect">
            <a:avLst/>
          </a:prstGeom>
          <a:noFill/>
        </p:spPr>
        <p:txBody>
          <a:bodyPr wrap="square" lIns="0" tIns="36000" rIns="36000" bIns="36000" rtlCol="0">
            <a:noAutofit/>
          </a:bodyPr>
          <a:lstStyle/>
          <a:p>
            <a:pPr marL="342900" indent="-342900" algn="l">
              <a:lnSpc>
                <a:spcPct val="110000"/>
              </a:lnSpc>
              <a:buAutoNum type="arabicPeriod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Find a neighbor and randomly decide who will be on Team A and who will be on Team B. I will assign you each a number.  </a:t>
            </a:r>
          </a:p>
          <a:p>
            <a:pPr marL="342900" indent="-342900" algn="l">
              <a:lnSpc>
                <a:spcPct val="110000"/>
              </a:lnSpc>
              <a:buAutoNum type="arabicPeriod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AutoNum type="arabicPeriod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Play EXACTLY  27 times (not 26, not 28)</a:t>
            </a:r>
          </a:p>
          <a:p>
            <a:pPr marL="342900" indent="-342900" algn="l">
              <a:lnSpc>
                <a:spcPct val="110000"/>
              </a:lnSpc>
              <a:buAutoNum type="arabicPeriod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AutoNum type="arabicPeriod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Keep track of how many times each team wins  and how many ties you have</a:t>
            </a:r>
          </a:p>
          <a:p>
            <a:pPr marL="342900" indent="-342900" algn="l">
              <a:lnSpc>
                <a:spcPct val="110000"/>
              </a:lnSpc>
              <a:buAutoNum type="arabicPeriod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AutoNum type="arabicPeriod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When you are done, circle around the room and find other members of the opposing team and play again</a:t>
            </a:r>
          </a:p>
          <a:p>
            <a:pPr marL="342900" indent="-342900" algn="l">
              <a:lnSpc>
                <a:spcPct val="110000"/>
              </a:lnSpc>
              <a:buAutoNum type="arabicPeriod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AutoNum type="arabicPeriod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Record your findings in the Google Form</a:t>
            </a:r>
          </a:p>
          <a:p>
            <a:pPr marL="342900" indent="-342900" algn="l">
              <a:lnSpc>
                <a:spcPct val="110000"/>
              </a:lnSpc>
              <a:buAutoNum type="arabicPeriod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marL="342900" indent="-342900" algn="l">
              <a:lnSpc>
                <a:spcPct val="110000"/>
              </a:lnSpc>
              <a:buAutoNum type="arabicPeriod"/>
            </a:pPr>
            <a:endParaRPr lang="en-US" dirty="0" err="1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17" name="Picture 16">
            <a:hlinkClick r:id="rId4"/>
            <a:extLst>
              <a:ext uri="{FF2B5EF4-FFF2-40B4-BE49-F238E27FC236}">
                <a16:creationId xmlns:a16="http://schemas.microsoft.com/office/drawing/2014/main" id="{ED55BE63-B23F-151C-C3AF-0695D7F641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476" y="4306186"/>
            <a:ext cx="2818329" cy="281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299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2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creen Recording 2026-05-07 133811">
            <a:hlinkClick r:id="" action="ppaction://media"/>
            <a:extLst>
              <a:ext uri="{FF2B5EF4-FFF2-40B4-BE49-F238E27FC236}">
                <a16:creationId xmlns:a16="http://schemas.microsoft.com/office/drawing/2014/main" id="{4975D9B0-66D4-F23B-4275-84C0E99BE7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24479" y="0"/>
            <a:ext cx="5416809" cy="72231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4866BC-9E8B-5964-70BF-9A882E2B7B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435947" cy="722513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491DAA-B293-EFA5-4353-8F8AED408C71}"/>
              </a:ext>
            </a:extLst>
          </p:cNvPr>
          <p:cNvSpPr txBox="1"/>
          <p:nvPr/>
        </p:nvSpPr>
        <p:spPr>
          <a:xfrm>
            <a:off x="4432785" y="2369169"/>
            <a:ext cx="2991694" cy="1242393"/>
          </a:xfrm>
          <a:prstGeom prst="rect">
            <a:avLst/>
          </a:prstGeom>
          <a:noFill/>
        </p:spPr>
        <p:txBody>
          <a:bodyPr wrap="none" lIns="0" tIns="36000" rIns="36000" bIns="3600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Resource #1a </a:t>
            </a:r>
          </a:p>
          <a:p>
            <a:pPr algn="ctr">
              <a:lnSpc>
                <a:spcPct val="110000"/>
              </a:lnSpc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App Lab </a:t>
            </a:r>
          </a:p>
          <a:p>
            <a:pPr algn="ctr">
              <a:lnSpc>
                <a:spcPct val="110000"/>
              </a:lnSpc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AP CSP Video</a:t>
            </a:r>
          </a:p>
        </p:txBody>
      </p:sp>
    </p:spTree>
    <p:extLst>
      <p:ext uri="{BB962C8B-B14F-4D97-AF65-F5344CB8AC3E}">
        <p14:creationId xmlns:p14="http://schemas.microsoft.com/office/powerpoint/2010/main" val="210313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8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1C54C7-F02D-4D2F-4625-8C78FC48A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052" y="731859"/>
            <a:ext cx="7387847" cy="2151637"/>
          </a:xfrm>
          <a:prstGeom prst="rect">
            <a:avLst/>
          </a:prstGeom>
        </p:spPr>
      </p:pic>
      <p:sp>
        <p:nvSpPr>
          <p:cNvPr id="5" name="Title">
            <a:extLst>
              <a:ext uri="{FF2B5EF4-FFF2-40B4-BE49-F238E27FC236}">
                <a16:creationId xmlns:a16="http://schemas.microsoft.com/office/drawing/2014/main" id="{81DBCF3B-2A62-E7CB-9875-46AC349934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1389" y="164854"/>
            <a:ext cx="4031950" cy="113401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81334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813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Resource #1b</a:t>
            </a:r>
            <a:br>
              <a:rPr kumimoji="0" lang="en-US" sz="3200" b="0" i="0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r>
              <a:rPr kumimoji="0" lang="en-US" sz="3200" b="0" i="0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App Lab</a:t>
            </a:r>
            <a:b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</a:br>
            <a:endParaRPr kumimoji="0" lang="en-US" sz="2400" b="0" i="0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808EAD-55D4-8BA8-EDEA-030D440ADE02}"/>
              </a:ext>
            </a:extLst>
          </p:cNvPr>
          <p:cNvSpPr txBox="1"/>
          <p:nvPr/>
        </p:nvSpPr>
        <p:spPr>
          <a:xfrm>
            <a:off x="10351547" y="881091"/>
            <a:ext cx="21683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1B2264"/>
                </a:solidFill>
              </a:rPr>
              <a:t>Mean A Wins: 9.07</a:t>
            </a:r>
          </a:p>
          <a:p>
            <a:endParaRPr lang="en-US" sz="800" dirty="0">
              <a:solidFill>
                <a:srgbClr val="1B2264"/>
              </a:solidFill>
            </a:endParaRPr>
          </a:p>
          <a:p>
            <a:r>
              <a:rPr lang="en-US" sz="1600" dirty="0">
                <a:solidFill>
                  <a:srgbClr val="1B2264"/>
                </a:solidFill>
              </a:rPr>
              <a:t>Median A Wins: 9.00</a:t>
            </a:r>
          </a:p>
        </p:txBody>
      </p:sp>
      <p:pic>
        <p:nvPicPr>
          <p:cNvPr id="21" name="Picture 20">
            <a:hlinkClick r:id="rId3"/>
            <a:extLst>
              <a:ext uri="{FF2B5EF4-FFF2-40B4-BE49-F238E27FC236}">
                <a16:creationId xmlns:a16="http://schemas.microsoft.com/office/drawing/2014/main" id="{F0E824EF-E082-2E74-EAE1-BF4FE418E3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163" y="1712088"/>
            <a:ext cx="3486150" cy="34861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E7EBB3-7918-7521-359F-E0BB21F03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640" y="3792590"/>
            <a:ext cx="7784669" cy="225797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AF0A1B-E2D9-F698-5961-8501C3904D57}"/>
              </a:ext>
            </a:extLst>
          </p:cNvPr>
          <p:cNvSpPr txBox="1"/>
          <p:nvPr/>
        </p:nvSpPr>
        <p:spPr>
          <a:xfrm>
            <a:off x="10393534" y="4051511"/>
            <a:ext cx="2126365" cy="729212"/>
          </a:xfrm>
          <a:prstGeom prst="rect">
            <a:avLst/>
          </a:prstGeom>
          <a:noFill/>
        </p:spPr>
        <p:txBody>
          <a:bodyPr wrap="square" lIns="0" tIns="36000" rIns="36000" bIns="36000" rtlCol="0">
            <a:noAutofit/>
          </a:bodyPr>
          <a:lstStyle/>
          <a:p>
            <a:r>
              <a:rPr lang="en-US" sz="1600" dirty="0">
                <a:solidFill>
                  <a:srgbClr val="1B2264"/>
                </a:solidFill>
              </a:rPr>
              <a:t>Mean B Wins: 9.15</a:t>
            </a:r>
          </a:p>
          <a:p>
            <a:endParaRPr lang="en-US" sz="800" dirty="0">
              <a:solidFill>
                <a:srgbClr val="1B2264"/>
              </a:solidFill>
            </a:endParaRPr>
          </a:p>
          <a:p>
            <a:r>
              <a:rPr lang="en-US" sz="1600" dirty="0">
                <a:solidFill>
                  <a:srgbClr val="1B2264"/>
                </a:solidFill>
              </a:rPr>
              <a:t>Median B Wins: 9.00</a:t>
            </a:r>
          </a:p>
          <a:p>
            <a:pPr algn="l">
              <a:lnSpc>
                <a:spcPct val="110000"/>
              </a:lnSpc>
            </a:pPr>
            <a:endParaRPr lang="en-US" dirty="0" err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89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88A6A-6948-4498-45F6-20A59D5BF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76C1AE47-7D12-74F6-A4FA-A891D33273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81334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813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sng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App Lab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491448-51F9-5104-C1F8-7012331B55B1}"/>
              </a:ext>
            </a:extLst>
          </p:cNvPr>
          <p:cNvSpPr txBox="1"/>
          <p:nvPr/>
        </p:nvSpPr>
        <p:spPr>
          <a:xfrm>
            <a:off x="8736916" y="306428"/>
            <a:ext cx="3728928" cy="1072557"/>
          </a:xfrm>
          <a:prstGeom prst="rect">
            <a:avLst/>
          </a:prstGeom>
          <a:noFill/>
        </p:spPr>
        <p:txBody>
          <a:bodyPr wrap="square" lIns="0" tIns="36000" rIns="36000" bIns="3600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Resource #2a</a:t>
            </a:r>
            <a:b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Python</a:t>
            </a:r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7CFC851A-508F-A343-8A5A-CE6689EFF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7586" y="1866544"/>
            <a:ext cx="3728928" cy="37289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221810-BDB3-D2A3-4D93-6B8B35611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0322" y="730724"/>
            <a:ext cx="4332616" cy="32467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B9071F-1165-C1D8-969C-6358A4108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36" y="4352212"/>
            <a:ext cx="6515688" cy="182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6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creen Recording 2026-05-07 140847">
            <a:hlinkClick r:id="" action="ppaction://media"/>
            <a:extLst>
              <a:ext uri="{FF2B5EF4-FFF2-40B4-BE49-F238E27FC236}">
                <a16:creationId xmlns:a16="http://schemas.microsoft.com/office/drawing/2014/main" id="{8821A447-7B47-DC94-B7F0-0EED1A128CC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15006"/>
            <a:ext cx="7924800" cy="631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F1AA071-C221-0ACD-A687-B53718815F9A}"/>
              </a:ext>
            </a:extLst>
          </p:cNvPr>
          <p:cNvSpPr txBox="1"/>
          <p:nvPr/>
        </p:nvSpPr>
        <p:spPr>
          <a:xfrm>
            <a:off x="8406386" y="0"/>
            <a:ext cx="3960922" cy="914400"/>
          </a:xfrm>
          <a:prstGeom prst="rect">
            <a:avLst/>
          </a:prstGeom>
          <a:noFill/>
        </p:spPr>
        <p:txBody>
          <a:bodyPr wrap="none" lIns="0" tIns="36000" rIns="36000" bIns="3600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Resource #2b: </a:t>
            </a:r>
          </a:p>
          <a:p>
            <a:pPr algn="ctr"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Python</a:t>
            </a:r>
          </a:p>
          <a:p>
            <a:pPr algn="ctr"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AP CSP Video</a:t>
            </a:r>
          </a:p>
          <a:p>
            <a:pPr algn="ctr">
              <a:lnSpc>
                <a:spcPct val="110000"/>
              </a:lnSpc>
            </a:pPr>
            <a:endParaRPr lang="en-US" u="sng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Intended Audience:  CS/DS/Stats Teachers</a:t>
            </a:r>
          </a:p>
          <a:p>
            <a:pPr algn="l">
              <a:lnSpc>
                <a:spcPct val="110000"/>
              </a:lnSpc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Purpose:  Entertainment or Education</a:t>
            </a:r>
          </a:p>
          <a:p>
            <a:pPr algn="l">
              <a:lnSpc>
                <a:spcPct val="110000"/>
              </a:lnSpc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Inputs:   U for Upload, S for Simulation</a:t>
            </a:r>
          </a:p>
          <a:p>
            <a:pPr algn="l">
              <a:lnSpc>
                <a:spcPct val="110000"/>
              </a:lnSpc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l"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Outputs:  EDA  for R,P, S</a:t>
            </a:r>
          </a:p>
          <a:p>
            <a:pPr algn="l">
              <a:lnSpc>
                <a:spcPct val="110000"/>
              </a:lnSpc>
            </a:pPr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325323-342A-3016-69BE-1EAB702C0D11}"/>
              </a:ext>
            </a:extLst>
          </p:cNvPr>
          <p:cNvSpPr txBox="1"/>
          <p:nvPr/>
        </p:nvSpPr>
        <p:spPr>
          <a:xfrm>
            <a:off x="8229600" y="5223642"/>
            <a:ext cx="4314497" cy="1608082"/>
          </a:xfrm>
          <a:prstGeom prst="rect">
            <a:avLst/>
          </a:prstGeom>
          <a:noFill/>
        </p:spPr>
        <p:txBody>
          <a:bodyPr wrap="none" lIns="0" tIns="36000" rIns="36000" bIns="36000" rtlCol="0">
            <a:noAutofit/>
          </a:bodyPr>
          <a:lstStyle/>
          <a:p>
            <a:pPr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Note:  If you get an error while coding in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Google Colab,  you can click on Gemini 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to suggest a solution.  You can accept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the recommendation  or accept and rerun </a:t>
            </a:r>
          </a:p>
          <a:p>
            <a:pPr>
              <a:lnSpc>
                <a:spcPct val="110000"/>
              </a:lnSpc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</a:rPr>
              <a:t>your code.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9B1DC3-FBD7-AD24-EF1D-5FA6638228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0002" y="3248000"/>
            <a:ext cx="3553691" cy="236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50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D13857D-3E80-43B2-8678-F5CD7A7CF2C6}"/>
              </a:ext>
            </a:extLst>
          </p:cNvPr>
          <p:cNvSpPr txBox="1"/>
          <p:nvPr/>
        </p:nvSpPr>
        <p:spPr>
          <a:xfrm>
            <a:off x="1291125" y="216747"/>
            <a:ext cx="2105364" cy="951182"/>
          </a:xfrm>
          <a:prstGeom prst="rect">
            <a:avLst/>
          </a:prstGeom>
          <a:noFill/>
        </p:spPr>
        <p:txBody>
          <a:bodyPr wrap="square" lIns="0" tIns="36000" rIns="36000" bIns="3600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Arial" panose="020B0604020202020204" pitchFamily="34" charset="0"/>
              </a:rPr>
              <a:t>Resource #3 </a:t>
            </a:r>
          </a:p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Arial" panose="020B0604020202020204" pitchFamily="34" charset="0"/>
              </a:rPr>
              <a:t>R Studio</a:t>
            </a:r>
          </a:p>
          <a:p>
            <a:pPr algn="l">
              <a:lnSpc>
                <a:spcPct val="110000"/>
              </a:lnSpc>
            </a:pPr>
            <a:endParaRPr lang="en-US" sz="1600" u="sng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F74DA95-2F99-CE8E-9382-A687ADBAF5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2753" y="598489"/>
            <a:ext cx="7415782" cy="34690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61D66CF-4AA2-C2F3-47EA-D939AE013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2369" y="4307953"/>
            <a:ext cx="3865534" cy="1965306"/>
          </a:xfrm>
          <a:prstGeom prst="rect">
            <a:avLst/>
          </a:prstGeom>
        </p:spPr>
      </p:pic>
      <p:pic>
        <p:nvPicPr>
          <p:cNvPr id="12" name="Picture 11">
            <a:hlinkClick r:id="rId5"/>
            <a:extLst>
              <a:ext uri="{FF2B5EF4-FFF2-40B4-BE49-F238E27FC236}">
                <a16:creationId xmlns:a16="http://schemas.microsoft.com/office/drawing/2014/main" id="{2268DDEB-89AC-D26D-816C-A09860EA5B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307" y="1308078"/>
            <a:ext cx="3429000" cy="3429000"/>
          </a:xfrm>
          <a:prstGeom prst="rect">
            <a:avLst/>
          </a:prstGeom>
        </p:spPr>
      </p:pic>
      <p:pic>
        <p:nvPicPr>
          <p:cNvPr id="7" name="Picture 6" descr="Icebergs">
            <a:hlinkClick r:id="rId7"/>
            <a:extLst>
              <a:ext uri="{FF2B5EF4-FFF2-40B4-BE49-F238E27FC236}">
                <a16:creationId xmlns:a16="http://schemas.microsoft.com/office/drawing/2014/main" id="{3E145273-F573-5904-49F6-05DB72B8DD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699" y="5017377"/>
            <a:ext cx="3100216" cy="1795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67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E448E8-1B36-16F0-3F3E-239EA29DD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AB15335D-5587-073B-6633-EC1AC492F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81334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8133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sng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App Lab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F1324F-D017-51B0-2EE6-640A9430A0B9}"/>
              </a:ext>
            </a:extLst>
          </p:cNvPr>
          <p:cNvSpPr txBox="1"/>
          <p:nvPr/>
        </p:nvSpPr>
        <p:spPr>
          <a:xfrm>
            <a:off x="9071266" y="179128"/>
            <a:ext cx="2826326" cy="1254817"/>
          </a:xfrm>
          <a:prstGeom prst="rect">
            <a:avLst/>
          </a:prstGeom>
          <a:noFill/>
        </p:spPr>
        <p:txBody>
          <a:bodyPr wrap="square" lIns="0" tIns="36000" rIns="36000" bIns="3600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Resource #4 </a:t>
            </a:r>
          </a:p>
          <a:p>
            <a:pPr algn="ctr">
              <a:lnSpc>
                <a:spcPct val="110000"/>
              </a:lnSpc>
            </a:pPr>
            <a:r>
              <a:rPr lang="en-US" sz="3200" dirty="0">
                <a:solidFill>
                  <a:schemeClr val="tx2"/>
                </a:solidFill>
                <a:latin typeface="Arial" panose="020B0604020202020204" pitchFamily="34" charset="0"/>
              </a:rPr>
              <a:t>Game Lab</a:t>
            </a:r>
          </a:p>
        </p:txBody>
      </p:sp>
      <p:pic>
        <p:nvPicPr>
          <p:cNvPr id="9" name="Picture 8">
            <a:hlinkClick r:id="rId3"/>
            <a:extLst>
              <a:ext uri="{FF2B5EF4-FFF2-40B4-BE49-F238E27FC236}">
                <a16:creationId xmlns:a16="http://schemas.microsoft.com/office/drawing/2014/main" id="{9346F8C2-D9B3-FD72-6FDE-E0E3B7409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7721" y="1548667"/>
            <a:ext cx="3948123" cy="3948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46F898-4E56-93AB-0BF1-AA6270558D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444" y="465718"/>
            <a:ext cx="7283726" cy="666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283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3B012-FCCB-5FFE-00E4-A7983C111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66CC84-4DF6-E770-38E4-05C355A6E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7688" y="472966"/>
            <a:ext cx="6546467" cy="436431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7454C6D-C2E2-9173-AC0F-C556F62DF02C}"/>
              </a:ext>
            </a:extLst>
          </p:cNvPr>
          <p:cNvSpPr txBox="1"/>
          <p:nvPr/>
        </p:nvSpPr>
        <p:spPr>
          <a:xfrm>
            <a:off x="602849" y="224004"/>
            <a:ext cx="3450379" cy="2044258"/>
          </a:xfrm>
          <a:prstGeom prst="rect">
            <a:avLst/>
          </a:prstGeom>
          <a:noFill/>
        </p:spPr>
        <p:txBody>
          <a:bodyPr wrap="square" lIns="0" tIns="36000" rIns="36000" bIns="3600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</a:rPr>
              <a:t>Resource #5 </a:t>
            </a:r>
          </a:p>
          <a:p>
            <a:pPr algn="ctr">
              <a:lnSpc>
                <a:spcPct val="110000"/>
              </a:lnSpc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</a:rPr>
              <a:t>AP CSA/CSP</a:t>
            </a:r>
          </a:p>
          <a:p>
            <a:pPr algn="ctr">
              <a:lnSpc>
                <a:spcPct val="110000"/>
              </a:lnSpc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</a:rPr>
              <a:t>Java</a:t>
            </a:r>
          </a:p>
        </p:txBody>
      </p:sp>
      <p:pic>
        <p:nvPicPr>
          <p:cNvPr id="18" name="Picture 17">
            <a:hlinkClick r:id="rId3"/>
            <a:extLst>
              <a:ext uri="{FF2B5EF4-FFF2-40B4-BE49-F238E27FC236}">
                <a16:creationId xmlns:a16="http://schemas.microsoft.com/office/drawing/2014/main" id="{6B264889-A49C-2CA0-17BB-B1FC9DE5E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58" y="2488867"/>
            <a:ext cx="3956851" cy="3956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710B23-6CE7-079E-B5AB-DE749FF0E9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1599" y="4837277"/>
            <a:ext cx="2906484" cy="22887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47DB33-8F7D-DD4B-3C23-860D0C5B0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3319" y="4837277"/>
            <a:ext cx="2142653" cy="238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23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1CF470FD-1D1C-3D93-47CD-2577FBED856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2042" r="22042"/>
          <a:stretch>
            <a:fillRect/>
          </a:stretch>
        </p:blipFill>
        <p:spPr>
          <a:prstGeom prst="rect">
            <a:avLst/>
          </a:prstGeom>
          <a:solidFill>
            <a:srgbClr val="B2B2B2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9A8948-9E90-7375-3A1A-30975A2EF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641" y="358774"/>
            <a:ext cx="6086362" cy="612648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B4683A0-E6DB-AF33-E0F6-B11845A4E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434" y="1730489"/>
            <a:ext cx="5871966" cy="46715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B38DB4-0149-3E1B-C83E-C4B58D801D1F}"/>
              </a:ext>
            </a:extLst>
          </p:cNvPr>
          <p:cNvSpPr txBox="1"/>
          <p:nvPr/>
        </p:nvSpPr>
        <p:spPr>
          <a:xfrm>
            <a:off x="1776846" y="633846"/>
            <a:ext cx="4353790" cy="872836"/>
          </a:xfrm>
          <a:prstGeom prst="rect">
            <a:avLst/>
          </a:prstGeom>
          <a:noFill/>
        </p:spPr>
        <p:txBody>
          <a:bodyPr wrap="square" lIns="0" tIns="36000" rIns="36000" bIns="36000" rtlCol="0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Arial" panose="020B0604020202020204" pitchFamily="34" charset="0"/>
              </a:rPr>
              <a:t>Resource #6 </a:t>
            </a:r>
          </a:p>
          <a:p>
            <a:pPr algn="ctr">
              <a:lnSpc>
                <a:spcPct val="110000"/>
              </a:lnSpc>
            </a:pPr>
            <a:r>
              <a:rPr lang="en-US" sz="2400" dirty="0">
                <a:solidFill>
                  <a:schemeClr val="tx2"/>
                </a:solidFill>
                <a:latin typeface="Arial" panose="020B0604020202020204" pitchFamily="34" charset="0"/>
              </a:rPr>
              <a:t>AP CSP Pseudocode</a:t>
            </a:r>
          </a:p>
          <a:p>
            <a:pPr algn="l">
              <a:lnSpc>
                <a:spcPct val="110000"/>
              </a:lnSpc>
            </a:pPr>
            <a:endParaRPr lang="en-US" dirty="0" err="1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67449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51BF1-DC86-8372-81B0-BB7632D945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046652-A1F6-7AC1-055B-6C5CD3BFC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841289" cy="724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503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22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008CB07-0EAE-4556-A0B3-E7B36DDF1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098" y="2049451"/>
            <a:ext cx="4507540" cy="31155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D6FBC9-4008-54D2-66E9-D0618168E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736" y="5259762"/>
            <a:ext cx="5433531" cy="18823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A21F95-B028-2AD3-2A84-128F08FA0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9098" y="831264"/>
            <a:ext cx="10232573" cy="11233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EAE4E20-1E1A-37AF-9435-E6BD14457D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7804" y="2072683"/>
            <a:ext cx="5043867" cy="30922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B73528-1E6A-A449-C9DA-77C7353137AA}"/>
              </a:ext>
            </a:extLst>
          </p:cNvPr>
          <p:cNvSpPr txBox="1"/>
          <p:nvPr/>
        </p:nvSpPr>
        <p:spPr>
          <a:xfrm>
            <a:off x="3564082" y="81060"/>
            <a:ext cx="5943600" cy="914400"/>
          </a:xfrm>
          <a:prstGeom prst="rect">
            <a:avLst/>
          </a:prstGeom>
          <a:noFill/>
        </p:spPr>
        <p:txBody>
          <a:bodyPr wrap="none" lIns="0" tIns="36000" rIns="36000" bIns="36000" rtlCol="0">
            <a:noAutofit/>
          </a:bodyPr>
          <a:lstStyle/>
          <a:p>
            <a:pPr algn="l">
              <a:lnSpc>
                <a:spcPct val="110000"/>
              </a:lnSpc>
            </a:pP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</a:rPr>
              <a:t>How to Clean the Data?</a:t>
            </a:r>
          </a:p>
        </p:txBody>
      </p:sp>
    </p:spTree>
    <p:extLst>
      <p:ext uri="{BB962C8B-B14F-4D97-AF65-F5344CB8AC3E}">
        <p14:creationId xmlns:p14="http://schemas.microsoft.com/office/powerpoint/2010/main" val="1996729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226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2A44FA-C8B5-8FBC-C8C7-0124DB3A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AC8F5B-3393-A5F9-3375-A6D012E0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684" y="879165"/>
            <a:ext cx="9801919" cy="5966273"/>
          </a:xfrm>
          <a:prstGeom prst="rect">
            <a:avLst/>
          </a:prstGeom>
        </p:spPr>
      </p:pic>
      <p:sp>
        <p:nvSpPr>
          <p:cNvPr id="7" name="Title">
            <a:extLst>
              <a:ext uri="{FF2B5EF4-FFF2-40B4-BE49-F238E27FC236}">
                <a16:creationId xmlns:a16="http://schemas.microsoft.com/office/drawing/2014/main" id="{05D05F48-43DD-347A-08F2-4202F2BC6534}"/>
              </a:ext>
            </a:extLst>
          </p:cNvPr>
          <p:cNvSpPr txBox="1">
            <a:spLocks/>
          </p:cNvSpPr>
          <p:nvPr/>
        </p:nvSpPr>
        <p:spPr bwMode="gray">
          <a:xfrm>
            <a:off x="1071490" y="159789"/>
            <a:ext cx="10382490" cy="545890"/>
          </a:xfrm>
          <a:prstGeom prst="rect">
            <a:avLst/>
          </a:prstGeom>
          <a:noFill/>
          <a:ln w="9525">
            <a:noFill/>
            <a:prstDash/>
            <a:miter lim="800000"/>
            <a:headEnd/>
            <a:tailEnd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81334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>
              <a:spcAft>
                <a:spcPts val="1200"/>
              </a:spcAft>
              <a:defRPr/>
            </a:pPr>
            <a:r>
              <a:rPr lang="en-US" sz="4000" dirty="0">
                <a:solidFill>
                  <a:schemeClr val="tx2"/>
                </a:solidFill>
              </a:rPr>
              <a:t>Crispy Chicken Nuggets Sold Separately</a:t>
            </a:r>
          </a:p>
        </p:txBody>
      </p:sp>
    </p:spTree>
    <p:extLst>
      <p:ext uri="{BB962C8B-B14F-4D97-AF65-F5344CB8AC3E}">
        <p14:creationId xmlns:p14="http://schemas.microsoft.com/office/powerpoint/2010/main" val="2158573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1B22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84C0DC-3335-702A-6BBC-776511E5C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793" y="1382110"/>
            <a:ext cx="6688356" cy="4458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686048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7B85324-C658-1442-CA2A-13F3758C82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4569" y="126456"/>
            <a:ext cx="12112149" cy="613064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chemeClr val="tx2"/>
                </a:solidFill>
              </a:rPr>
              <a:t>TABLEAU  DASHBOARD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5F661DC-FDCA-B668-3FC2-58AD244FB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45" y="559962"/>
            <a:ext cx="11552815" cy="56726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50F5FA-A0AD-6870-5CB3-D8CCA7DB8AB9}"/>
              </a:ext>
            </a:extLst>
          </p:cNvPr>
          <p:cNvSpPr txBox="1"/>
          <p:nvPr/>
        </p:nvSpPr>
        <p:spPr>
          <a:xfrm>
            <a:off x="861848" y="6327228"/>
            <a:ext cx="10857955" cy="769441"/>
          </a:xfrm>
          <a:prstGeom prst="rect">
            <a:avLst/>
          </a:prstGeom>
          <a:solidFill>
            <a:srgbClr val="1B2264"/>
          </a:solidFill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2"/>
                </a:solidFill>
              </a:rPr>
              <a:t>COMING SOON….DS2Impress.net</a:t>
            </a:r>
          </a:p>
        </p:txBody>
      </p:sp>
    </p:spTree>
    <p:extLst>
      <p:ext uri="{BB962C8B-B14F-4D97-AF65-F5344CB8AC3E}">
        <p14:creationId xmlns:p14="http://schemas.microsoft.com/office/powerpoint/2010/main" val="16602024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5D8FC-8C5A-E434-E1CB-284A12BE3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2297" y="1143673"/>
            <a:ext cx="5616694" cy="621106"/>
          </a:xfrm>
        </p:spPr>
        <p:txBody>
          <a:bodyPr/>
          <a:lstStyle/>
          <a:p>
            <a:r>
              <a:rPr lang="en-US" dirty="0">
                <a:solidFill>
                  <a:schemeClr val="tx2"/>
                </a:solidFill>
              </a:rPr>
              <a:t>Thank You!!!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6ECE5-5BF5-8C07-A31E-AC2A069DFD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55223" y="3471422"/>
            <a:ext cx="4800600" cy="957268"/>
          </a:xfrm>
        </p:spPr>
        <p:txBody>
          <a:bodyPr/>
          <a:lstStyle/>
          <a:p>
            <a:r>
              <a:rPr lang="en-US" sz="2400" dirty="0"/>
              <a:t>Kevin Gallagher</a:t>
            </a:r>
          </a:p>
          <a:p>
            <a:r>
              <a:rPr lang="en-US" sz="2400" b="1" dirty="0">
                <a:solidFill>
                  <a:srgbClr val="F5F7FC"/>
                </a:solidFill>
              </a:rPr>
              <a:t>KevinG@DS4Success.net</a:t>
            </a:r>
          </a:p>
          <a:p>
            <a:r>
              <a:rPr lang="en-US" sz="2400" b="1" dirty="0"/>
              <a:t>DS4Success.net</a:t>
            </a:r>
          </a:p>
          <a:p>
            <a:r>
              <a:rPr lang="en-US" sz="2400" b="1" dirty="0"/>
              <a:t>DS2impress.net</a:t>
            </a:r>
          </a:p>
          <a:p>
            <a:endParaRPr lang="en-US" sz="24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0AB5AC-E019-9215-1496-F4F26B69E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9994" y="2774586"/>
            <a:ext cx="3545570" cy="1740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6A8B84-6FFE-1EF7-78A4-677C23AF6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95" y="2762883"/>
            <a:ext cx="3022415" cy="166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482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C0C3-8B34-2463-B321-DD43858233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3E10EB-2E4D-70D1-EDC8-827CA00AC7B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7DA5B-BC9C-3626-1777-93A1379EC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608D5-F7DE-2B4F-2699-77578D895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120245" cy="72231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A6BFAA2-CE7D-E089-AE76-C30943877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7680" y="0"/>
            <a:ext cx="6753607" cy="722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46466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MART" val="&lt;smart xmlns:xsd=&quot;http://www.w3.org/2001/XMLSchema&quot; xmlns:xsi=&quot;http://www.w3.org/2001/XMLSchema-instance&quot;&gt;&lt;presentationSettings hasLibraryLinks=&quot;false&quot; hasStamps=&quot;false&quot; integrityCheckRequiredIfLastModifiedBefore=&quot;2022-12-12T21:31:10Z&quot; lastModified=&quot;2022-12-13T22:17:22.8759006Z&quot;&gt;&lt;agenda createSections=&quot;false&quot; enableNavigation=&quot;false&quot; id=&quot;1eaeb5e1-e2ba-49c0-bcfc-ab4b83ea29ff&quot; isTouched=&quot;false&quot; mode=&quot;Agenda&quot; showDuration=&quot;false&quot; showHeaders=&quot;false&quot; showPageNumber=&quot;false&quot; showResponsible=&quot;false&quot; showSubTopics=&quot;false&quot; showTimeSlot=&quot;false&quot; showTopicNumber=&quot;false&quot; slidesForSubTopics=&quot;false&quot; timeFormat=&quot;00000000-0000-0000-0000-000000000000&quot; title=&quot;Agenda&quot;&gt;&lt;columns&gt;&lt;column displayIndex=&quot;0&quot; header=&quot;#&quot; id=&quot;8fc7e105-5a32-4a72-bc85-7d3ff1e7b9d7&quot; visible=&quot;true&quot; width=&quot;170&quot; /&gt;&lt;column displayIndex=&quot;1&quot; header=&quot;Topic&quot; id=&quot;8f81a0ad-7497-4bbb-a001-838bad8c0faa&quot; visible=&quot;true&quot; width=&quot;160&quot; /&gt;&lt;column displayIndex=&quot;2&quot; header=&quot;Responsible&quot; id=&quot;2f9b06db-11e3-45bc-aecb-cf6141b9856b&quot; visible=&quot;true&quot; width=&quot;165&quot; /&gt;&lt;column displayIndex=&quot;3&quot; header=&quot;Duration&quot; id=&quot;99d05e97-02f5-4087-be8e-b10736e0c9ca&quot; visible=&quot;true&quot; width=&quot;150&quot; /&gt;&lt;column displayIndex=&quot;4&quot; header=&quot;Time&quot; id=&quot;fd356bfd-687f-40e8-b861-574837edbc46&quot; visible=&quot;true&quot; width=&quot;180&quot; /&gt;&lt;column displayIndex=&quot;5&quot; header=&quot;Page&quot; id=&quot;db91063f-fada-4f32-86c9-9368cd93fa26&quot; visible=&quot;true&quot; width=&quot;170&quot; /&gt;&lt;/columns&gt;&lt;layout /&gt;&lt;rows /&gt;&lt;/agenda&gt;&lt;template lastModified=&quot;0001-01-01T00:00:00&quot;&gt;&lt;LayoutNames /&gt;&lt;/template&gt;&lt;theme&gt;&lt;recentColors /&gt;&lt;/theme&gt;&lt;rules&gt;&lt;disabled /&gt;&lt;/rules&gt;&lt;/presentationSettings&gt;&lt;/smar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heme/theme1.xml><?xml version="1.0" encoding="utf-8"?>
<a:theme xmlns:a="http://schemas.openxmlformats.org/drawingml/2006/main" name="2024-AP-Designs">
  <a:themeElements>
    <a:clrScheme name="CB-AP-23Q1">
      <a:dk1>
        <a:srgbClr val="000000"/>
      </a:dk1>
      <a:lt1>
        <a:srgbClr val="006298"/>
      </a:lt1>
      <a:dk2>
        <a:srgbClr val="FFFFFF"/>
      </a:dk2>
      <a:lt2>
        <a:srgbClr val="B2B2B2"/>
      </a:lt2>
      <a:accent1>
        <a:srgbClr val="505050"/>
      </a:accent1>
      <a:accent2>
        <a:srgbClr val="0077C8"/>
      </a:accent2>
      <a:accent3>
        <a:srgbClr val="009CDE"/>
      </a:accent3>
      <a:accent4>
        <a:srgbClr val="71C5E8"/>
      </a:accent4>
      <a:accent5>
        <a:srgbClr val="E57100"/>
      </a:accent5>
      <a:accent6>
        <a:srgbClr val="FEDB00"/>
      </a:accent6>
      <a:hlink>
        <a:srgbClr val="0077C8"/>
      </a:hlink>
      <a:folHlink>
        <a:srgbClr val="000000"/>
      </a:folHlink>
    </a:clrScheme>
    <a:fontScheme name="CB-AP-23Q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20000"/>
            <a:lumOff val="80000"/>
          </a:schemeClr>
        </a:solidFill>
      </a:spPr>
      <a:bodyPr wrap="square" lIns="0" rtlCol="0" anchor="ctr">
        <a:noAutofit/>
      </a:bodyPr>
      <a:lstStyle>
        <a:defPPr marL="171450" indent="-171450" algn="l">
          <a:buClr>
            <a:schemeClr val="accent3"/>
          </a:buClr>
          <a:buFont typeface="Arial" panose="020B0604020202020204" pitchFamily="34" charset="0"/>
          <a:buChar char="•"/>
          <a:defRPr sz="1400" dirty="0">
            <a:latin typeface="Arial" panose="020B0604020202020204" pitchFamily="34" charset="0"/>
          </a:defRPr>
        </a:defPPr>
      </a:lstStyle>
    </a:spDef>
    <a:lnDef>
      <a:spPr>
        <a:ln w="38100">
          <a:solidFill>
            <a:srgbClr val="DDDDD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000" rIns="36000" bIns="36000" rtlCol="0">
        <a:noAutofit/>
      </a:bodyPr>
      <a:lstStyle>
        <a:defPPr algn="l">
          <a:lnSpc>
            <a:spcPct val="110000"/>
          </a:lnSpc>
          <a:defRPr dirty="0" err="1" smtClean="0">
            <a:latin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B-K12-20Q1.potx" id="{DE25431E-A8F6-420F-9D79-9E4745B49F67}" vid="{D2075925-74A2-4279-849B-9CAFFB41985A}"/>
    </a:ext>
  </a:extLst>
</a:theme>
</file>

<file path=ppt/theme/theme2.xml><?xml version="1.0" encoding="utf-8"?>
<a:theme xmlns:a="http://schemas.openxmlformats.org/drawingml/2006/main" name="2024-AP-Designs (No Header Rule)">
  <a:themeElements>
    <a:clrScheme name="CB-AP-23Q1">
      <a:dk1>
        <a:srgbClr val="000000"/>
      </a:dk1>
      <a:lt1>
        <a:srgbClr val="006298"/>
      </a:lt1>
      <a:dk2>
        <a:srgbClr val="FFFFFF"/>
      </a:dk2>
      <a:lt2>
        <a:srgbClr val="B2B2B2"/>
      </a:lt2>
      <a:accent1>
        <a:srgbClr val="505050"/>
      </a:accent1>
      <a:accent2>
        <a:srgbClr val="0077C8"/>
      </a:accent2>
      <a:accent3>
        <a:srgbClr val="009CDE"/>
      </a:accent3>
      <a:accent4>
        <a:srgbClr val="71C5E8"/>
      </a:accent4>
      <a:accent5>
        <a:srgbClr val="E57100"/>
      </a:accent5>
      <a:accent6>
        <a:srgbClr val="FEDB00"/>
      </a:accent6>
      <a:hlink>
        <a:srgbClr val="0077C8"/>
      </a:hlink>
      <a:folHlink>
        <a:srgbClr val="000000"/>
      </a:folHlink>
    </a:clrScheme>
    <a:fontScheme name="CB-AP-23Q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20000"/>
            <a:lumOff val="80000"/>
          </a:schemeClr>
        </a:solidFill>
      </a:spPr>
      <a:bodyPr wrap="square" lIns="0" rtlCol="0" anchor="ctr">
        <a:noAutofit/>
      </a:bodyPr>
      <a:lstStyle>
        <a:defPPr marL="171450" indent="-171450" algn="l">
          <a:buClr>
            <a:schemeClr val="accent3"/>
          </a:buClr>
          <a:buFont typeface="Arial" panose="020B0604020202020204" pitchFamily="34" charset="0"/>
          <a:buChar char="•"/>
          <a:defRPr sz="1400" dirty="0">
            <a:latin typeface="Arial" panose="020B0604020202020204" pitchFamily="34" charset="0"/>
          </a:defRPr>
        </a:defPPr>
      </a:lstStyle>
    </a:spDef>
    <a:lnDef>
      <a:spPr>
        <a:ln w="38100">
          <a:solidFill>
            <a:srgbClr val="DDDDD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36000" rIns="36000" bIns="36000" rtlCol="0">
        <a:noAutofit/>
      </a:bodyPr>
      <a:lstStyle>
        <a:defPPr algn="l">
          <a:lnSpc>
            <a:spcPct val="110000"/>
          </a:lnSpc>
          <a:defRPr dirty="0" err="1" smtClean="0">
            <a:latin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B-K12-20Q1.potx" id="{DE25431E-A8F6-420F-9D79-9E4745B49F67}" vid="{D2075925-74A2-4279-849B-9CAFFB41985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788943F44A6E4187F6E1B744B7A73B" ma:contentTypeVersion="15" ma:contentTypeDescription="Create a new document." ma:contentTypeScope="" ma:versionID="e32f05cf21d4561d666712bef8b3bfce">
  <xsd:schema xmlns:xsd="http://www.w3.org/2001/XMLSchema" xmlns:xs="http://www.w3.org/2001/XMLSchema" xmlns:p="http://schemas.microsoft.com/office/2006/metadata/properties" xmlns:ns1="http://schemas.microsoft.com/sharepoint/v3" xmlns:ns2="46068726-5781-4257-8cb7-1edd88256028" xmlns:ns3="ac827607-de51-4d63-9b6b-64d588e1a8f1" targetNamespace="http://schemas.microsoft.com/office/2006/metadata/properties" ma:root="true" ma:fieldsID="e316e9307c3757ae4112ca4c472f84cd" ns1:_="" ns2:_="" ns3:_="">
    <xsd:import namespace="http://schemas.microsoft.com/sharepoint/v3"/>
    <xsd:import namespace="46068726-5781-4257-8cb7-1edd88256028"/>
    <xsd:import namespace="ac827607-de51-4d63-9b6b-64d588e1a8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68726-5781-4257-8cb7-1edd882560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e5650d7-bd54-4c78-86b3-0ad055013b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827607-de51-4d63-9b6b-64d588e1a8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e27538-c675-4b66-8a69-434563150ddf}" ma:internalName="TaxCatchAll" ma:showField="CatchAllData" ma:web="ac827607-de51-4d63-9b6b-64d588e1a8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068726-5781-4257-8cb7-1edd88256028">
      <Terms xmlns="http://schemas.microsoft.com/office/infopath/2007/PartnerControls"/>
    </lcf76f155ced4ddcb4097134ff3c332f>
    <TaxCatchAll xmlns="ac827607-de51-4d63-9b6b-64d588e1a8f1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0C4E92-82B6-4571-82AF-5E26ED5FCF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6068726-5781-4257-8cb7-1edd88256028"/>
    <ds:schemaRef ds:uri="ac827607-de51-4d63-9b6b-64d588e1a8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790692-7FD2-4A70-802B-2E133C81DE0E}">
  <ds:schemaRefs>
    <ds:schemaRef ds:uri="http://schemas.microsoft.com/office/2006/metadata/properties"/>
    <ds:schemaRef ds:uri="http://purl.org/dc/dcmitype/"/>
    <ds:schemaRef ds:uri="http://www.w3.org/XML/1998/namespace"/>
    <ds:schemaRef ds:uri="http://purl.org/dc/terms/"/>
    <ds:schemaRef ds:uri="http://purl.org/dc/elements/1.1/"/>
    <ds:schemaRef ds:uri="46068726-5781-4257-8cb7-1edd88256028"/>
    <ds:schemaRef ds:uri="http://schemas.openxmlformats.org/package/2006/metadata/core-properties"/>
    <ds:schemaRef ds:uri="http://schemas.microsoft.com/office/2006/documentManagement/types"/>
    <ds:schemaRef ds:uri="http://schemas.microsoft.com/sharepoint/v3"/>
    <ds:schemaRef ds:uri="http://schemas.microsoft.com/office/infopath/2007/PartnerControls"/>
    <ds:schemaRef ds:uri="ac827607-de51-4d63-9b6b-64d588e1a8f1"/>
  </ds:schemaRefs>
</ds:datastoreItem>
</file>

<file path=customXml/itemProps3.xml><?xml version="1.0" encoding="utf-8"?>
<ds:datastoreItem xmlns:ds="http://schemas.openxmlformats.org/officeDocument/2006/customXml" ds:itemID="{D65D3153-1A15-419C-BEE2-09A3E0419D4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530bded-fd6e-4f58-b5d2-ea681eb07663}" enabled="0" method="" siteId="{7530bded-fd6e-4f58-b5d2-ea681eb076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4452</TotalTime>
  <Words>307</Words>
  <Application>Microsoft Office PowerPoint</Application>
  <PresentationFormat>Custom</PresentationFormat>
  <Paragraphs>70</Paragraphs>
  <Slides>19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Verdana</vt:lpstr>
      <vt:lpstr>Wingdings</vt:lpstr>
      <vt:lpstr>2024-AP-Designs</vt:lpstr>
      <vt:lpstr>2024-AP-Designs (No Header Rule)</vt:lpstr>
      <vt:lpstr>Expanding Access Through  AP Computer Science</vt:lpstr>
      <vt:lpstr>PowerPoint Presentation</vt:lpstr>
      <vt:lpstr>What’s on Tap?</vt:lpstr>
      <vt:lpstr>Rock, Paper, Scissors</vt:lpstr>
      <vt:lpstr>PowerPoint Presentation</vt:lpstr>
      <vt:lpstr>Resource #1b App Lab </vt:lpstr>
      <vt:lpstr>App Lab</vt:lpstr>
      <vt:lpstr>PowerPoint Presentation</vt:lpstr>
      <vt:lpstr>PowerPoint Presentation</vt:lpstr>
      <vt:lpstr>App Lab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You!!!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CB-Corporate-19Q4</dc:title>
  <dc:creator>DBC</dc:creator>
  <cp:lastModifiedBy>Kevin Gallagher</cp:lastModifiedBy>
  <cp:revision>46</cp:revision>
  <dcterms:created xsi:type="dcterms:W3CDTF">2019-09-10T16:47:48Z</dcterms:created>
  <dcterms:modified xsi:type="dcterms:W3CDTF">2026-07-15T21:28:45Z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0x01010085788943F44A6E4187F6E1B744B7A73B</vt:lpwstr>
  </property>
  <property fmtid="{D5CDD505-2E9C-101B-9397-08002B2CF9AE}" pid="3" name="MediaServiceImageTags">
    <vt:lpwstr/>
  </property>
</Properties>
</file>